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35"/>
  </p:notesMasterIdLst>
  <p:handoutMasterIdLst>
    <p:handoutMasterId r:id="rId36"/>
  </p:handoutMasterIdLst>
  <p:sldIdLst>
    <p:sldId id="283" r:id="rId5"/>
    <p:sldId id="282" r:id="rId6"/>
    <p:sldId id="287" r:id="rId7"/>
    <p:sldId id="286" r:id="rId8"/>
    <p:sldId id="295" r:id="rId9"/>
    <p:sldId id="277" r:id="rId10"/>
    <p:sldId id="276" r:id="rId11"/>
    <p:sldId id="278" r:id="rId12"/>
    <p:sldId id="288" r:id="rId13"/>
    <p:sldId id="266" r:id="rId14"/>
    <p:sldId id="275" r:id="rId15"/>
    <p:sldId id="262" r:id="rId16"/>
    <p:sldId id="290" r:id="rId17"/>
    <p:sldId id="279" r:id="rId18"/>
    <p:sldId id="289" r:id="rId19"/>
    <p:sldId id="298" r:id="rId20"/>
    <p:sldId id="284" r:id="rId21"/>
    <p:sldId id="263" r:id="rId22"/>
    <p:sldId id="269" r:id="rId23"/>
    <p:sldId id="270" r:id="rId24"/>
    <p:sldId id="271" r:id="rId25"/>
    <p:sldId id="272" r:id="rId26"/>
    <p:sldId id="294" r:id="rId27"/>
    <p:sldId id="291" r:id="rId28"/>
    <p:sldId id="292" r:id="rId29"/>
    <p:sldId id="285" r:id="rId30"/>
    <p:sldId id="265" r:id="rId31"/>
    <p:sldId id="273" r:id="rId32"/>
    <p:sldId id="297" r:id="rId33"/>
    <p:sldId id="296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68966-F4F5-4CBF-9750-5DC94511DDBD}" v="221" dt="2023-05-01T10:12:23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http://www.paellapans.com/img/sarahjay.jpg" TargetMode="External"/><Relationship Id="rId7" Type="http://schemas.openxmlformats.org/officeDocument/2006/relationships/image" Target="../media/image29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://www.paellapans.com/img/sarahjay.jpg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64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http://www.spatiegebruik.nl/imagedb/groot/img01061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0.png"/><Relationship Id="rId4" Type="http://schemas.openxmlformats.org/officeDocument/2006/relationships/image" Target="../media/image6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81.png"/><Relationship Id="rId5" Type="http://schemas.openxmlformats.org/officeDocument/2006/relationships/image" Target="../media/image75.png"/><Relationship Id="rId4" Type="http://schemas.openxmlformats.org/officeDocument/2006/relationships/image" Target="../media/image7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5B2CC5-B0EF-9A4C-1A79-40A9F866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Rekenen</a:t>
            </a:r>
            <a:r>
              <a:rPr lang="en-US" dirty="0"/>
              <a:t> met </a:t>
            </a:r>
            <a:r>
              <a:rPr lang="en-US" dirty="0" err="1"/>
              <a:t>verhoudingen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27A97A-B2C2-21D7-0C51-FF3C4464C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01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521FE7F-A75E-8886-CC19-F0E7CD52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Paella </a:t>
            </a:r>
            <a:r>
              <a:rPr lang="en-US" dirty="0" err="1"/>
              <a:t>Catalana</a:t>
            </a:r>
            <a:endParaRPr lang="nl-NL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531182"/>
              </p:ext>
            </p:extLst>
          </p:nvPr>
        </p:nvGraphicFramePr>
        <p:xfrm>
          <a:off x="6818064" y="1682184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Paella </a:t>
                      </a:r>
                      <a:r>
                        <a:rPr lang="nl-NL" sz="1600" dirty="0" err="1">
                          <a:effectLst/>
                        </a:rPr>
                        <a:t>Catalana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voor 4 personen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>
                          <a:effectLst/>
                        </a:rPr>
                        <a:t>20 saffraandraadjes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Kooktijd: ca 40 minuten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3DC547D-96C9-4F9D-A522-B8558BB2CC5A}"/>
              </a:ext>
            </a:extLst>
          </p:cNvPr>
          <p:cNvPicPr/>
          <p:nvPr/>
        </p:nvPicPr>
        <p:blipFill>
          <a:blip r:embed="rId2" r:link="rId3"/>
          <a:srcRect l="4295" r="4295" b="1762"/>
          <a:stretch>
            <a:fillRect/>
          </a:stretch>
        </p:blipFill>
        <p:spPr bwMode="auto">
          <a:xfrm>
            <a:off x="9608534" y="1980646"/>
            <a:ext cx="20593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42719" y="1269648"/>
                <a:ext cx="5313045" cy="4878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 een kookboek staat een recept voor Paella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Catalana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Het recept is gemaakt voor 4 personen, maar het moet aangepast worden voor 10 personen. </a:t>
                </a: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pas je de hoeveelheden in het recept aan?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Ter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ugrekenen naar 1 persoon. Dus eerst delen door 4, en daarna keer 10.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Alles keer 2,5.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kom je aan die factor 2,5??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200" i="0">
                        <a:latin typeface="Cambria Math" panose="02040503050406030204" pitchFamily="18" charset="0"/>
                      </a:rPr>
                      <m:t>factor</m:t>
                    </m:r>
                  </m:oMath>
                </a14:m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nieuwe</m:t>
                        </m:r>
                        <m:r>
                          <a:rPr lang="nl-NL" sz="2200" i="0">
                            <a:latin typeface="Cambria Math" panose="02040503050406030204" pitchFamily="18" charset="0"/>
                          </a:rPr>
                          <m:t> </m:t>
                        </m:r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waarde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oude</m:t>
                        </m:r>
                        <m:r>
                          <a:rPr lang="nl-NL" sz="2200" i="0">
                            <a:latin typeface="Cambria Math" panose="02040503050406030204" pitchFamily="18" charset="0"/>
                          </a:rPr>
                          <m:t> </m:t>
                        </m:r>
                        <m:r>
                          <m:rPr>
                            <m:sty m:val="p"/>
                          </m:rPr>
                          <a:rPr lang="nl-NL" sz="2200" i="0">
                            <a:latin typeface="Cambria Math" panose="02040503050406030204" pitchFamily="18" charset="0"/>
                          </a:rPr>
                          <m:t>waarde</m:t>
                        </m:r>
                      </m:den>
                    </m:f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=2,5</m:t>
                    </m:r>
                  </m:oMath>
                </a14:m>
                <a:endParaRPr lang="nl-NL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19" y="1269648"/>
                <a:ext cx="5313045" cy="4878451"/>
              </a:xfrm>
              <a:prstGeom prst="rect">
                <a:avLst/>
              </a:prstGeom>
              <a:blipFill>
                <a:blip r:embed="rId4"/>
                <a:stretch>
                  <a:fillRect l="-1491" t="-749" r="-1720" b="-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ep 6">
            <a:extLst>
              <a:ext uri="{FF2B5EF4-FFF2-40B4-BE49-F238E27FC236}">
                <a16:creationId xmlns:a16="http://schemas.microsoft.com/office/drawing/2014/main" id="{9F155B02-36FA-470B-9ECC-120F1FF25C12}"/>
              </a:ext>
            </a:extLst>
          </p:cNvPr>
          <p:cNvGrpSpPr/>
          <p:nvPr/>
        </p:nvGrpSpPr>
        <p:grpSpPr>
          <a:xfrm>
            <a:off x="7427954" y="5001897"/>
            <a:ext cx="4142202" cy="1544955"/>
            <a:chOff x="7427954" y="4830447"/>
            <a:chExt cx="4142202" cy="1544955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EFEC693A-8C76-4CF9-BBE1-34B152620CEA}"/>
                </a:ext>
              </a:extLst>
            </p:cNvPr>
            <p:cNvGrpSpPr/>
            <p:nvPr/>
          </p:nvGrpSpPr>
          <p:grpSpPr>
            <a:xfrm>
              <a:off x="7427954" y="4830447"/>
              <a:ext cx="4142202" cy="1544955"/>
              <a:chOff x="7427954" y="4830447"/>
              <a:chExt cx="4142202" cy="1544955"/>
            </a:xfrm>
          </p:grpSpPr>
          <p:pic>
            <p:nvPicPr>
              <p:cNvPr id="60" name="Afbeelding 59">
                <a:extLst>
                  <a:ext uri="{FF2B5EF4-FFF2-40B4-BE49-F238E27FC236}">
                    <a16:creationId xmlns:a16="http://schemas.microsoft.com/office/drawing/2014/main" id="{AD9547CF-D2D9-48BF-9AF0-DCA50F686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7954" y="4830447"/>
                <a:ext cx="4142202" cy="1544955"/>
              </a:xfrm>
              <a:prstGeom prst="rect">
                <a:avLst/>
              </a:prstGeom>
            </p:spPr>
          </p:pic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15AED46B-F3FF-4D78-9F7C-8515F21B8206}"/>
                  </a:ext>
                </a:extLst>
              </p:cNvPr>
              <p:cNvSpPr/>
              <p:nvPr/>
            </p:nvSpPr>
            <p:spPr>
              <a:xfrm>
                <a:off x="9525521" y="4894729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27BE7C46-09DC-445B-8287-81DCFC702153}"/>
                  </a:ext>
                </a:extLst>
              </p:cNvPr>
              <p:cNvSpPr/>
              <p:nvPr/>
            </p:nvSpPr>
            <p:spPr>
              <a:xfrm>
                <a:off x="9554861" y="6102766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/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/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id="{BC8EF82A-CED2-48B2-BDAB-46E4EE3E592D}"/>
              </a:ext>
            </a:extLst>
          </p:cNvPr>
          <p:cNvSpPr/>
          <p:nvPr/>
        </p:nvSpPr>
        <p:spPr>
          <a:xfrm>
            <a:off x="7058477" y="4876202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F2C3A5F-195C-437B-A075-243B80F3C150}"/>
              </a:ext>
            </a:extLst>
          </p:cNvPr>
          <p:cNvSpPr/>
          <p:nvPr/>
        </p:nvSpPr>
        <p:spPr>
          <a:xfrm>
            <a:off x="7087817" y="6084239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5DCF9B79-98C2-42B7-8B40-65B07BDE4F20}"/>
              </a:ext>
            </a:extLst>
          </p:cNvPr>
          <p:cNvGrpSpPr/>
          <p:nvPr/>
        </p:nvGrpSpPr>
        <p:grpSpPr>
          <a:xfrm>
            <a:off x="6972300" y="4887565"/>
            <a:ext cx="4597856" cy="1650332"/>
            <a:chOff x="6972300" y="4715035"/>
            <a:chExt cx="4597856" cy="1650332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15FFEC8-C04F-4B59-A5BC-9CCB0DFF190E}"/>
                </a:ext>
              </a:extLst>
            </p:cNvPr>
            <p:cNvGrpSpPr/>
            <p:nvPr/>
          </p:nvGrpSpPr>
          <p:grpSpPr>
            <a:xfrm>
              <a:off x="6972300" y="4916172"/>
              <a:ext cx="4597856" cy="1343069"/>
              <a:chOff x="6972300" y="4830447"/>
              <a:chExt cx="4597856" cy="1343069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84CF3DAC-D850-4BF8-8745-5254FB9393EF}"/>
                  </a:ext>
                </a:extLst>
              </p:cNvPr>
              <p:cNvSpPr/>
              <p:nvPr/>
            </p:nvSpPr>
            <p:spPr>
              <a:xfrm>
                <a:off x="6972300" y="4830447"/>
                <a:ext cx="4597856" cy="1343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B2A5A940-9B7E-489C-9752-C2E1BD1D6C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04548" y="5078432"/>
                <a:ext cx="3797128" cy="793434"/>
                <a:chOff x="4708701" y="5045476"/>
                <a:chExt cx="3342143" cy="698362"/>
              </a:xfrm>
            </p:grpSpPr>
            <p:pic>
              <p:nvPicPr>
                <p:cNvPr id="20" name="Afbeelding 19">
                  <a:extLst>
                    <a:ext uri="{FF2B5EF4-FFF2-40B4-BE49-F238E27FC236}">
                      <a16:creationId xmlns:a16="http://schemas.microsoft.com/office/drawing/2014/main" id="{65F1F306-9433-4953-8DCD-D19C273C2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6768" r="42564" b="28030"/>
                <a:stretch/>
              </p:blipFill>
              <p:spPr>
                <a:xfrm>
                  <a:off x="4708701" y="5045477"/>
                  <a:ext cx="2379116" cy="698361"/>
                </a:xfrm>
                <a:prstGeom prst="rect">
                  <a:avLst/>
                </a:prstGeom>
              </p:spPr>
            </p:pic>
            <p:pic>
              <p:nvPicPr>
                <p:cNvPr id="23" name="Afbeelding 22">
                  <a:extLst>
                    <a:ext uri="{FF2B5EF4-FFF2-40B4-BE49-F238E27FC236}">
                      <a16:creationId xmlns:a16="http://schemas.microsoft.com/office/drawing/2014/main" id="{169BF0BF-AD32-4EC6-92C0-2EAB4028A2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6751" t="26768" b="28030"/>
                <a:stretch/>
              </p:blipFill>
              <p:spPr>
                <a:xfrm>
                  <a:off x="7087817" y="5045476"/>
                  <a:ext cx="963027" cy="69836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77D8D79-8601-42B6-B387-683759248932}"/>
                </a:ext>
              </a:extLst>
            </p:cNvPr>
            <p:cNvGrpSpPr/>
            <p:nvPr/>
          </p:nvGrpSpPr>
          <p:grpSpPr>
            <a:xfrm>
              <a:off x="9476073" y="4715035"/>
              <a:ext cx="882869" cy="323605"/>
              <a:chOff x="9485598" y="4743610"/>
              <a:chExt cx="882869" cy="323605"/>
            </a:xfrm>
          </p:grpSpPr>
          <p:cxnSp>
            <p:nvCxnSpPr>
              <p:cNvPr id="27" name="Rechte verbindingslijn met pijl 26">
                <a:extLst>
                  <a:ext uri="{FF2B5EF4-FFF2-40B4-BE49-F238E27FC236}">
                    <a16:creationId xmlns:a16="http://schemas.microsoft.com/office/drawing/2014/main" id="{056A5300-AB2B-4F88-9AD0-45B5AE3F3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85598" y="5067215"/>
                <a:ext cx="882869" cy="0"/>
              </a:xfrm>
              <a:prstGeom prst="straightConnector1">
                <a:avLst/>
              </a:prstGeom>
              <a:ln w="53975" cmpd="dbl">
                <a:solidFill>
                  <a:srgbClr val="0070C0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kstvak 27">
                    <a:extLst>
                      <a:ext uri="{FF2B5EF4-FFF2-40B4-BE49-F238E27FC236}">
                        <a16:creationId xmlns:a16="http://schemas.microsoft.com/office/drawing/2014/main" id="{4C1EBF7A-CA27-41C5-A12B-6181F5B68376}"/>
                      </a:ext>
                    </a:extLst>
                  </p:cNvPr>
                  <p:cNvSpPr txBox="1"/>
                  <p:nvPr/>
                </p:nvSpPr>
                <p:spPr>
                  <a:xfrm>
                    <a:off x="9485598" y="4743610"/>
                    <a:ext cx="88286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2,5</m:t>
                          </m:r>
                        </m:oMath>
                      </m:oMathPara>
                    </a14:m>
                    <a:endParaRPr lang="nl-NL"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Tekstvak 27">
                    <a:extLst>
                      <a:ext uri="{FF2B5EF4-FFF2-40B4-BE49-F238E27FC236}">
                        <a16:creationId xmlns:a16="http://schemas.microsoft.com/office/drawing/2014/main" id="{4C1EBF7A-CA27-41C5-A12B-6181F5B683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5598" y="4743610"/>
                    <a:ext cx="882869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0DEA658B-C39E-49FF-BE7F-F8213E6A3A9B}"/>
                </a:ext>
              </a:extLst>
            </p:cNvPr>
            <p:cNvGrpSpPr/>
            <p:nvPr/>
          </p:nvGrpSpPr>
          <p:grpSpPr>
            <a:xfrm>
              <a:off x="9466548" y="6052341"/>
              <a:ext cx="901919" cy="313026"/>
              <a:chOff x="9485598" y="6052341"/>
              <a:chExt cx="901919" cy="313026"/>
            </a:xfrm>
          </p:grpSpPr>
          <p:cxnSp>
            <p:nvCxnSpPr>
              <p:cNvPr id="29" name="Rechte verbindingslijn met pijl 28">
                <a:extLst>
                  <a:ext uri="{FF2B5EF4-FFF2-40B4-BE49-F238E27FC236}">
                    <a16:creationId xmlns:a16="http://schemas.microsoft.com/office/drawing/2014/main" id="{8AB239E0-88D0-41E0-97F1-4D7CAE0E5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648" y="6052341"/>
                <a:ext cx="882869" cy="0"/>
              </a:xfrm>
              <a:prstGeom prst="straightConnector1">
                <a:avLst/>
              </a:prstGeom>
              <a:ln w="53975" cmpd="dbl">
                <a:solidFill>
                  <a:srgbClr val="0070C0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kstvak 29">
                    <a:extLst>
                      <a:ext uri="{FF2B5EF4-FFF2-40B4-BE49-F238E27FC236}">
                        <a16:creationId xmlns:a16="http://schemas.microsoft.com/office/drawing/2014/main" id="{B808E334-7204-4294-B53A-9477A3D99901}"/>
                      </a:ext>
                    </a:extLst>
                  </p:cNvPr>
                  <p:cNvSpPr txBox="1"/>
                  <p:nvPr/>
                </p:nvSpPr>
                <p:spPr>
                  <a:xfrm>
                    <a:off x="9485598" y="6057590"/>
                    <a:ext cx="88286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×2,5</m:t>
                          </m:r>
                        </m:oMath>
                      </m:oMathPara>
                    </a14:m>
                    <a:endParaRPr lang="nl-NL"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Tekstvak 29">
                    <a:extLst>
                      <a:ext uri="{FF2B5EF4-FFF2-40B4-BE49-F238E27FC236}">
                        <a16:creationId xmlns:a16="http://schemas.microsoft.com/office/drawing/2014/main" id="{B808E334-7204-4294-B53A-9477A3D999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85598" y="6057590"/>
                    <a:ext cx="882869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2660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F96BFC-D1FD-79AE-A97A-D4EB7B70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Paella </a:t>
            </a:r>
            <a:r>
              <a:rPr lang="en-US" dirty="0" err="1"/>
              <a:t>Catalana</a:t>
            </a:r>
            <a:r>
              <a:rPr lang="en-US" dirty="0"/>
              <a:t>: </a:t>
            </a:r>
            <a:r>
              <a:rPr lang="en-US" dirty="0" err="1"/>
              <a:t>verhoudingstabel</a:t>
            </a:r>
            <a:endParaRPr lang="nl-NL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299158"/>
              </p:ext>
            </p:extLst>
          </p:nvPr>
        </p:nvGraphicFramePr>
        <p:xfrm>
          <a:off x="6818064" y="1700154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Paella </a:t>
                      </a:r>
                      <a:r>
                        <a:rPr lang="nl-NL" sz="1600" err="1">
                          <a:effectLst/>
                        </a:rPr>
                        <a:t>Catalana</a:t>
                      </a:r>
                      <a:r>
                        <a:rPr lang="nl-NL" sz="1600">
                          <a:effectLst/>
                        </a:rPr>
                        <a:t> </a:t>
                      </a:r>
                    </a:p>
                    <a:p>
                      <a:r>
                        <a:rPr lang="nl-NL" sz="1600">
                          <a:effectLst/>
                        </a:rPr>
                        <a:t>voor 4 personen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20 saffraandraadjes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Kooktijd: ca 40 minuten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3DC547D-96C9-4F9D-A522-B8558BB2CC5A}"/>
              </a:ext>
            </a:extLst>
          </p:cNvPr>
          <p:cNvPicPr/>
          <p:nvPr/>
        </p:nvPicPr>
        <p:blipFill>
          <a:blip r:embed="rId2" r:link="rId3"/>
          <a:srcRect l="4295" r="4295" b="1762"/>
          <a:stretch>
            <a:fillRect/>
          </a:stretch>
        </p:blipFill>
        <p:spPr bwMode="auto">
          <a:xfrm>
            <a:off x="9585279" y="1979625"/>
            <a:ext cx="20593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428197"/>
                <a:ext cx="5191125" cy="4341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oteer ook de eenheden in de tabel.</a:t>
                </a:r>
              </a:p>
              <a:p>
                <a:pPr>
                  <a:spcAft>
                    <a:spcPts val="6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 bereken je nu het antwoord?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endParaRPr lang="nl-NL" sz="2400" b="0" i="1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nieuw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oud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=2,5</m:t>
                      </m:r>
                    </m:oMath>
                  </m:oMathPara>
                </a14:m>
                <a:endParaRPr lang="nl-NL" sz="2400" b="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2,5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×300=750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28197"/>
                <a:ext cx="5191125" cy="4341188"/>
              </a:xfrm>
              <a:prstGeom prst="rect">
                <a:avLst/>
              </a:prstGeom>
              <a:blipFill>
                <a:blip r:embed="rId4"/>
                <a:stretch>
                  <a:fillRect l="-1761" t="-1124" b="-2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17640"/>
              </p:ext>
            </p:extLst>
          </p:nvPr>
        </p:nvGraphicFramePr>
        <p:xfrm>
          <a:off x="1158625" y="276487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4 personen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 personen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300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5" name="Pijl: U-vormig 4">
            <a:extLst>
              <a:ext uri="{FF2B5EF4-FFF2-40B4-BE49-F238E27FC236}">
                <a16:creationId xmlns:a16="http://schemas.microsoft.com/office/drawing/2014/main" id="{D0344AE1-2DBB-4B81-B5E7-B9079EFF371C}"/>
              </a:ext>
            </a:extLst>
          </p:cNvPr>
          <p:cNvSpPr/>
          <p:nvPr/>
        </p:nvSpPr>
        <p:spPr>
          <a:xfrm>
            <a:off x="2910268" y="3142604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8866EF9-3186-4F93-81BF-2FA39F842C9F}"/>
              </a:ext>
            </a:extLst>
          </p:cNvPr>
          <p:cNvCxnSpPr>
            <a:cxnSpLocks/>
          </p:cNvCxnSpPr>
          <p:nvPr/>
        </p:nvCxnSpPr>
        <p:spPr>
          <a:xfrm>
            <a:off x="2643205" y="2617448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/>
              <p:nvPr/>
            </p:nvSpPr>
            <p:spPr>
              <a:xfrm>
                <a:off x="2762993" y="2261659"/>
                <a:ext cx="643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93" y="2261659"/>
                <a:ext cx="643293" cy="369332"/>
              </a:xfrm>
              <a:prstGeom prst="rect">
                <a:avLst/>
              </a:prstGeom>
              <a:blipFill>
                <a:blip r:embed="rId5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3EAA494-A4E6-47C0-8DCF-54B340B411C5}"/>
              </a:ext>
            </a:extLst>
          </p:cNvPr>
          <p:cNvCxnSpPr>
            <a:cxnSpLocks/>
          </p:cNvCxnSpPr>
          <p:nvPr/>
        </p:nvCxnSpPr>
        <p:spPr>
          <a:xfrm>
            <a:off x="2643205" y="4051775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/>
              <p:nvPr/>
            </p:nvSpPr>
            <p:spPr>
              <a:xfrm>
                <a:off x="2762993" y="4056743"/>
                <a:ext cx="643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nl-NL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93" y="4056743"/>
                <a:ext cx="643293" cy="369332"/>
              </a:xfrm>
              <a:prstGeom prst="rect">
                <a:avLst/>
              </a:prstGeom>
              <a:blipFill>
                <a:blip r:embed="rId6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123D1E27-78CC-99F8-A258-5B20EE914C92}"/>
                  </a:ext>
                </a:extLst>
              </p:cNvPr>
              <p:cNvSpPr txBox="1"/>
              <p:nvPr/>
            </p:nvSpPr>
            <p:spPr>
              <a:xfrm>
                <a:off x="5915025" y="5367949"/>
                <a:ext cx="4552950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 terugrekenen via 1 persoon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300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÷4×10=750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gram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123D1E27-78CC-99F8-A258-5B20EE914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025" y="5367949"/>
                <a:ext cx="4552950" cy="1184940"/>
              </a:xfrm>
              <a:prstGeom prst="rect">
                <a:avLst/>
              </a:prstGeom>
              <a:blipFill>
                <a:blip r:embed="rId7"/>
                <a:stretch>
                  <a:fillRect t="-412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4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9381"/>
            <a:ext cx="561022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Mieke bezorgt maaltijden. In 3,5 uur verdient zij daarmee gemiddeld 42 euro.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Mieke spaart voor een nieuwe smartphone van 600 euro.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Hoeveel uur moet Mieke daarvoor werken?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0CB636-3DFF-0292-F8D5-2A972409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1 – </a:t>
            </a:r>
            <a:r>
              <a:rPr lang="en-US" dirty="0" err="1"/>
              <a:t>Maaltijden</a:t>
            </a:r>
            <a:r>
              <a:rPr lang="en-US" dirty="0"/>
              <a:t> </a:t>
            </a:r>
            <a:r>
              <a:rPr lang="en-US" dirty="0" err="1"/>
              <a:t>bezorgen</a:t>
            </a:r>
            <a:endParaRPr lang="nl-NL" dirty="0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04604"/>
              </p:ext>
            </p:extLst>
          </p:nvPr>
        </p:nvGraphicFramePr>
        <p:xfrm>
          <a:off x="1396314" y="444694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3,5 uur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42 euro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17949"/>
              </p:ext>
            </p:extLst>
          </p:nvPr>
        </p:nvGraphicFramePr>
        <p:xfrm>
          <a:off x="1391647" y="444694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3,5 uur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42 euro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600 euro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8866EF9-3186-4F93-81BF-2FA39F842C9F}"/>
              </a:ext>
            </a:extLst>
          </p:cNvPr>
          <p:cNvCxnSpPr>
            <a:cxnSpLocks/>
          </p:cNvCxnSpPr>
          <p:nvPr/>
        </p:nvCxnSpPr>
        <p:spPr>
          <a:xfrm>
            <a:off x="2930282" y="4276263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/>
              <p:nvPr/>
            </p:nvSpPr>
            <p:spPr>
              <a:xfrm>
                <a:off x="2956760" y="3715192"/>
                <a:ext cx="643293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F68333B-7993-48B1-8374-D5E2BD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760" y="3715192"/>
                <a:ext cx="643293" cy="495649"/>
              </a:xfrm>
              <a:prstGeom prst="rect">
                <a:avLst/>
              </a:prstGeom>
              <a:blipFill>
                <a:blip r:embed="rId2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3EAA494-A4E6-47C0-8DCF-54B340B411C5}"/>
              </a:ext>
            </a:extLst>
          </p:cNvPr>
          <p:cNvCxnSpPr>
            <a:cxnSpLocks/>
          </p:cNvCxnSpPr>
          <p:nvPr/>
        </p:nvCxnSpPr>
        <p:spPr>
          <a:xfrm>
            <a:off x="2930282" y="5710590"/>
            <a:ext cx="882869" cy="0"/>
          </a:xfrm>
          <a:prstGeom prst="straightConnector1">
            <a:avLst/>
          </a:prstGeom>
          <a:ln w="53975" cmpd="dbl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/>
              <p:nvPr/>
            </p:nvSpPr>
            <p:spPr>
              <a:xfrm>
                <a:off x="2947429" y="5752882"/>
                <a:ext cx="643293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5F2E4-3881-4022-88D6-51A1D9534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429" y="5752882"/>
                <a:ext cx="643293" cy="495649"/>
              </a:xfrm>
              <a:prstGeom prst="rect">
                <a:avLst/>
              </a:prstGeom>
              <a:blipFill>
                <a:blip r:embed="rId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711202" y="3811375"/>
                <a:ext cx="4476246" cy="786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nieuw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sz="2400" i="0">
                              <a:latin typeface="Cambria Math" panose="02040503050406030204" pitchFamily="18" charset="0"/>
                            </a:rPr>
                            <m:t>oud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nl-NL" sz="2400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3811375"/>
                <a:ext cx="4476246" cy="786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711202" y="4601980"/>
                <a:ext cx="4476246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3,5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600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42</m:t>
                        </m:r>
                      </m:den>
                    </m:f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uur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lang="nl-NL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4601980"/>
                <a:ext cx="4476246" cy="6146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Takeaway geeft gas met eigen bezorgdienst">
            <a:extLst>
              <a:ext uri="{FF2B5EF4-FFF2-40B4-BE49-F238E27FC236}">
                <a16:creationId xmlns:a16="http://schemas.microsoft.com/office/drawing/2014/main" id="{99414768-0E49-7321-FB24-25B0B7CB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25" y="1458783"/>
            <a:ext cx="43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BE11FDD-A7EE-8BFF-2734-CE2FD3985BF7}"/>
                  </a:ext>
                </a:extLst>
              </p:cNvPr>
              <p:cNvSpPr txBox="1"/>
              <p:nvPr/>
            </p:nvSpPr>
            <p:spPr>
              <a:xfrm>
                <a:off x="6711202" y="5399217"/>
                <a:ext cx="447624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nl-NL" sz="2400" dirty="0"/>
                  <a:t>Of terugrekenen via 1 euro</a:t>
                </a:r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3,5÷42×600=50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uur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FBE11FDD-A7EE-8BFF-2734-CE2FD3985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02" y="5399217"/>
                <a:ext cx="4476246" cy="984885"/>
              </a:xfrm>
              <a:prstGeom prst="rect">
                <a:avLst/>
              </a:prstGeom>
              <a:blipFill>
                <a:blip r:embed="rId7"/>
                <a:stretch>
                  <a:fillRect t="-496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ijl: U-vormig 8">
            <a:extLst>
              <a:ext uri="{FF2B5EF4-FFF2-40B4-BE49-F238E27FC236}">
                <a16:creationId xmlns:a16="http://schemas.microsoft.com/office/drawing/2014/main" id="{3F5AF898-D7EC-CE08-CFDE-DC9C7FB2D44E}"/>
              </a:ext>
            </a:extLst>
          </p:cNvPr>
          <p:cNvSpPr/>
          <p:nvPr/>
        </p:nvSpPr>
        <p:spPr>
          <a:xfrm flipV="1">
            <a:off x="3148351" y="4821507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4" grpId="0"/>
      <p:bldP spid="21" grpId="0"/>
      <p:bldP spid="2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5257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Tijdens een sportdag is op het onderdeel 100 m hardlopen de snelste tijd 15,4 s.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Bereken de gemiddelde snelheid van de winnaar in kilometer per uur.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 dirty="0">
              <a:latin typeface="Cambria Math" panose="02040503050406030204" pitchFamily="18" charset="0"/>
            </a:endParaRPr>
          </a:p>
          <a:p>
            <a:pPr algn="ctr"/>
            <a:endParaRPr lang="nl-NL" sz="2400" i="1" dirty="0">
              <a:latin typeface="Cambria Math" panose="02040503050406030204" pitchFamily="18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5D0298-66AD-61FF-BBEB-C9114517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2 - </a:t>
            </a:r>
            <a:r>
              <a:rPr lang="en-US" dirty="0" err="1"/>
              <a:t>Sportdag</a:t>
            </a:r>
            <a:endParaRPr lang="nl-NL" dirty="0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18247"/>
              </p:ext>
            </p:extLst>
          </p:nvPr>
        </p:nvGraphicFramePr>
        <p:xfrm>
          <a:off x="1396314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552676"/>
              </p:ext>
            </p:extLst>
          </p:nvPr>
        </p:nvGraphicFramePr>
        <p:xfrm>
          <a:off x="1391647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. . . . 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uur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30282" y="5653440"/>
            <a:ext cx="882869" cy="562178"/>
            <a:chOff x="2930282" y="5231026"/>
            <a:chExt cx="882869" cy="56217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2947429" y="5273318"/>
                  <a:ext cx="643293" cy="519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3600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15,4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429" y="5273318"/>
                  <a:ext cx="643293" cy="519886"/>
                </a:xfrm>
                <a:prstGeom prst="rect">
                  <a:avLst/>
                </a:prstGeom>
                <a:blipFill>
                  <a:blip r:embed="rId3"/>
                  <a:stretch>
                    <a:fillRect r="-10476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AVA en All Out teleurgesteld door uitstel renovatieplannen - AALSMEERVANDAAG">
            <a:extLst>
              <a:ext uri="{FF2B5EF4-FFF2-40B4-BE49-F238E27FC236}">
                <a16:creationId xmlns:a16="http://schemas.microsoft.com/office/drawing/2014/main" id="{1D7057C8-A988-453C-92D7-0D55BCED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47" y="1190848"/>
            <a:ext cx="3796665" cy="253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18391" y="3887055"/>
                <a:ext cx="4843576" cy="1091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dirty="0"/>
                  <a:t>Met de factor:</a:t>
                </a:r>
                <a:endParaRPr lang="nl-NL" sz="240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3600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15,4</m:t>
                        </m:r>
                      </m:den>
                    </m:f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=23.377 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meter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3887055"/>
                <a:ext cx="4843576" cy="1091196"/>
              </a:xfrm>
              <a:prstGeom prst="rect">
                <a:avLst/>
              </a:prstGeom>
              <a:blipFill>
                <a:blip r:embed="rId5"/>
                <a:stretch>
                  <a:fillRect t="-446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44328"/>
              </p:ext>
            </p:extLst>
          </p:nvPr>
        </p:nvGraphicFramePr>
        <p:xfrm>
          <a:off x="1391647" y="4380986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m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. . . .  km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15,4 s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strike="noStrike" dirty="0"/>
                        <a:t>1 uur = </a:t>
                      </a:r>
                      <a:r>
                        <a:rPr lang="nl-NL" sz="1800" dirty="0"/>
                        <a:t>3600 s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257D667-ADA8-4923-BE2D-A1ABA2D80A74}"/>
              </a:ext>
            </a:extLst>
          </p:cNvPr>
          <p:cNvSpPr txBox="1"/>
          <p:nvPr/>
        </p:nvSpPr>
        <p:spPr>
          <a:xfrm>
            <a:off x="6602056" y="6163225"/>
            <a:ext cx="447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nl-NL" sz="2400" dirty="0"/>
              <a:t>Antwoord:  23 km/h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/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nl-NL" sz="2400" dirty="0"/>
                  <a:t>Of via 1 seconde</a:t>
                </a:r>
              </a:p>
              <a:p>
                <a:pPr algn="ctr">
                  <a:lnSpc>
                    <a:spcPts val="3000"/>
                  </a:lnSpc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100÷15,4×3600=23.377 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meter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blipFill>
                <a:blip r:embed="rId7"/>
                <a:stretch>
                  <a:fillRect t="-57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ijl: U-vormig 7">
            <a:extLst>
              <a:ext uri="{FF2B5EF4-FFF2-40B4-BE49-F238E27FC236}">
                <a16:creationId xmlns:a16="http://schemas.microsoft.com/office/drawing/2014/main" id="{630C3A44-5AFC-314C-C39F-ACFA33787226}"/>
              </a:ext>
            </a:extLst>
          </p:cNvPr>
          <p:cNvSpPr/>
          <p:nvPr/>
        </p:nvSpPr>
        <p:spPr>
          <a:xfrm flipV="1">
            <a:off x="3157876" y="4773882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644842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massief koperen kubus is 4,0 bij 4,0 bij 4,0 cm.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dichtheid van koper is 8.960 kilogram per kubieke meter.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kubus is gemaakt van  …..  gram koper.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geheel getal.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 dirty="0">
              <a:latin typeface="Cambria Math" panose="02040503050406030204" pitchFamily="18" charset="0"/>
            </a:endParaRPr>
          </a:p>
          <a:p>
            <a:pPr algn="ctr"/>
            <a:endParaRPr lang="nl-NL" sz="2400" i="1" dirty="0">
              <a:latin typeface="Cambria Math" panose="02040503050406030204" pitchFamily="18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99608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</a:t>
                      </a:r>
                      <a:r>
                        <a:rPr lang="nl-NL" sz="2400" baseline="30000" dirty="0"/>
                        <a:t>3</a:t>
                      </a:r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7EDD6BA-80A5-945F-2A93-5867B4B1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3 - </a:t>
            </a:r>
            <a:r>
              <a:rPr lang="en-US" dirty="0" err="1"/>
              <a:t>Kubus</a:t>
            </a:r>
            <a:endParaRPr lang="nl-NL" dirty="0"/>
          </a:p>
        </p:txBody>
      </p:sp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331919"/>
              </p:ext>
            </p:extLst>
          </p:nvPr>
        </p:nvGraphicFramePr>
        <p:xfrm>
          <a:off x="1391647" y="4257161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</a:t>
                      </a:r>
                      <a:r>
                        <a:rPr lang="nl-NL" sz="2400" baseline="30000" dirty="0"/>
                        <a:t>3</a:t>
                      </a:r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64 cm</a:t>
                      </a:r>
                      <a:r>
                        <a:rPr lang="nl-NL" sz="2400" b="1" baseline="30000" dirty="0"/>
                        <a:t>3</a:t>
                      </a:r>
                      <a:endParaRPr lang="nl-NL" sz="2400" b="1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8.960 kg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…..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794835" y="3534217"/>
            <a:ext cx="1008791" cy="561071"/>
            <a:chOff x="2804360" y="3235628"/>
            <a:chExt cx="1008791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2804360" y="3235628"/>
                  <a:ext cx="64329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64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1.000.000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4360" y="3235628"/>
                  <a:ext cx="643293" cy="497059"/>
                </a:xfrm>
                <a:prstGeom prst="rect">
                  <a:avLst/>
                </a:prstGeom>
                <a:blipFill>
                  <a:blip r:embed="rId2"/>
                  <a:stretch>
                    <a:fillRect r="-66981" b="-1235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53436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1.000.000 cm</a:t>
                      </a:r>
                      <a:r>
                        <a:rPr lang="nl-NL" sz="2000" baseline="30000" dirty="0"/>
                        <a:t>3</a:t>
                      </a:r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64 cm</a:t>
                      </a:r>
                      <a:r>
                        <a:rPr lang="nl-NL" sz="2400" b="1" baseline="30000" dirty="0"/>
                        <a:t>3</a:t>
                      </a:r>
                      <a:endParaRPr lang="nl-NL" sz="2400" b="1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8.960.000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…..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87164" y="3834483"/>
                <a:ext cx="5162550" cy="106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dirty="0"/>
                  <a:t>Met de factor:</a:t>
                </a:r>
                <a:endParaRPr lang="nl-NL" sz="240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8.960.000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64</m:t>
                        </m:r>
                      </m:num>
                      <m:den>
                        <m:r>
                          <a:rPr lang="nl-NL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1.000.000</m:t>
                        </m:r>
                      </m:den>
                    </m:f>
                    <m: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=573 </m:t>
                    </m:r>
                    <m:r>
                      <m:rPr>
                        <m:sty m:val="p"/>
                      </m:rPr>
                      <a:rPr lang="nl-NL" sz="24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</m:t>
                    </m:r>
                    <m:r>
                      <m:rPr>
                        <m:sty m:val="p"/>
                      </m:rPr>
                      <a:rPr lang="nl-NL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164" y="3834483"/>
                <a:ext cx="5162550" cy="1063240"/>
              </a:xfrm>
              <a:prstGeom prst="rect">
                <a:avLst/>
              </a:prstGeom>
              <a:blipFill>
                <a:blip r:embed="rId3"/>
                <a:stretch>
                  <a:fillRect t="-459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Metalen kubus van koper, 25,4 mm, 146 g, 99,9 %, gegraveerd ...">
            <a:extLst>
              <a:ext uri="{FF2B5EF4-FFF2-40B4-BE49-F238E27FC236}">
                <a16:creationId xmlns:a16="http://schemas.microsoft.com/office/drawing/2014/main" id="{D9EC2E3C-C2DA-C983-BE57-F1624972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84" y="1186808"/>
            <a:ext cx="2442218" cy="2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/>
              <p:nvPr/>
            </p:nvSpPr>
            <p:spPr>
              <a:xfrm>
                <a:off x="5615192" y="5327993"/>
                <a:ext cx="6296025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nl-NL" sz="2400" dirty="0"/>
                  <a:t>Of via 1 cm</a:t>
                </a:r>
                <a:r>
                  <a:rPr lang="nl-NL" sz="2400" baseline="30000" dirty="0"/>
                  <a:t>3</a:t>
                </a:r>
                <a:endParaRPr lang="nl-NL" sz="2400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8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.960.000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÷1.000.000×64=57</m:t>
                    </m:r>
                    <m: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45DEC9D4-D084-D234-C9B7-7B83C9561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92" y="5327993"/>
                <a:ext cx="6296025" cy="984885"/>
              </a:xfrm>
              <a:prstGeom prst="rect">
                <a:avLst/>
              </a:prstGeom>
              <a:blipFill>
                <a:blip r:embed="rId5"/>
                <a:stretch>
                  <a:fillRect t="-4938" b="-432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ijl: U-vormig 8">
            <a:extLst>
              <a:ext uri="{FF2B5EF4-FFF2-40B4-BE49-F238E27FC236}">
                <a16:creationId xmlns:a16="http://schemas.microsoft.com/office/drawing/2014/main" id="{728C0F0B-7543-0BB6-B242-A5DE84A09EC5}"/>
              </a:ext>
            </a:extLst>
          </p:cNvPr>
          <p:cNvSpPr/>
          <p:nvPr/>
        </p:nvSpPr>
        <p:spPr>
          <a:xfrm>
            <a:off x="3148351" y="4611956"/>
            <a:ext cx="395742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412128"/>
                <a:ext cx="5438775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Bij de verbranding van koolstof ontstaat CO</a:t>
                </a:r>
                <a:r>
                  <a:rPr lang="nl-NL" sz="2400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2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Daarbij reageren koolstof en zuurstof in de verhouding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C</m:t>
                    </m:r>
                    <m: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: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O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=12 :32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Bereken hoeveel gram zuurstof nodig is om 50 gram koolstof te verbranden.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endParaRPr lang="nl-NL" sz="2400" b="0" i="1" dirty="0">
                  <a:latin typeface="Cambria Math" panose="02040503050406030204" pitchFamily="18" charset="0"/>
                </a:endParaRPr>
              </a:p>
              <a:p>
                <a:pPr algn="ctr"/>
                <a:endParaRPr lang="nl-NL" sz="2400" i="1" dirty="0">
                  <a:latin typeface="Cambria Math" panose="02040503050406030204" pitchFamily="18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412128"/>
                <a:ext cx="5438775" cy="5262979"/>
              </a:xfrm>
              <a:prstGeom prst="rect">
                <a:avLst/>
              </a:prstGeom>
              <a:blipFill>
                <a:blip r:embed="rId2"/>
                <a:stretch>
                  <a:fillRect l="-1680" t="-927" r="-168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B35D0298-66AD-61FF-BBEB-C9114517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4 - </a:t>
            </a:r>
            <a:r>
              <a:rPr lang="en-US" dirty="0" err="1"/>
              <a:t>Koolstof</a:t>
            </a:r>
            <a:endParaRPr lang="nl-NL" dirty="0"/>
          </a:p>
        </p:txBody>
      </p:sp>
      <p:graphicFrame>
        <p:nvGraphicFramePr>
          <p:cNvPr id="18" name="Tabel 4">
            <a:extLst>
              <a:ext uri="{FF2B5EF4-FFF2-40B4-BE49-F238E27FC236}">
                <a16:creationId xmlns:a16="http://schemas.microsoft.com/office/drawing/2014/main" id="{D6CF7888-5D87-4561-BEE5-8DE1666E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924320"/>
              </p:ext>
            </p:extLst>
          </p:nvPr>
        </p:nvGraphicFramePr>
        <p:xfrm>
          <a:off x="1396314" y="438098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12 delen C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32 delen O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30282" y="3658042"/>
            <a:ext cx="882869" cy="561071"/>
            <a:chOff x="2930282" y="3235628"/>
            <a:chExt cx="882869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2956760" y="3235628"/>
                  <a:ext cx="643293" cy="495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760" y="3235628"/>
                  <a:ext cx="643293" cy="495649"/>
                </a:xfrm>
                <a:prstGeom prst="rect">
                  <a:avLst/>
                </a:prstGeom>
                <a:blipFill>
                  <a:blip r:embed="rId3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18391" y="3887055"/>
                <a:ext cx="4843576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0" dirty="0"/>
                  <a:t>Met de factor:</a:t>
                </a:r>
                <a:endParaRPr lang="nl-NL" sz="2400" b="0" dirty="0">
                  <a:latin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133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3887055"/>
                <a:ext cx="4843576" cy="1060931"/>
              </a:xfrm>
              <a:prstGeom prst="rect">
                <a:avLst/>
              </a:prstGeom>
              <a:blipFill>
                <a:blip r:embed="rId4"/>
                <a:stretch>
                  <a:fillRect t="-459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el 4">
            <a:extLst>
              <a:ext uri="{FF2B5EF4-FFF2-40B4-BE49-F238E27FC236}">
                <a16:creationId xmlns:a16="http://schemas.microsoft.com/office/drawing/2014/main" id="{7A1A9F27-8759-4460-A7BD-E0FDD6AB2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797464"/>
              </p:ext>
            </p:extLst>
          </p:nvPr>
        </p:nvGraphicFramePr>
        <p:xfrm>
          <a:off x="1396314" y="4380986"/>
          <a:ext cx="3852000" cy="11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12 delen C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32 delen O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50 gram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. . . . .  gram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/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nl-NL" sz="2400" dirty="0"/>
                  <a:t>Of via 1</a:t>
                </a:r>
              </a:p>
              <a:p>
                <a:pPr algn="ctr">
                  <a:lnSpc>
                    <a:spcPts val="3000"/>
                  </a:lnSpc>
                </a:pP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0÷1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×3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133</m:t>
                    </m:r>
                    <m:r>
                      <a:rPr lang="nl-NL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28643C4-A8D4-8F3A-6FF9-58FF75818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1" y="5237987"/>
                <a:ext cx="4843576" cy="845873"/>
              </a:xfrm>
              <a:prstGeom prst="rect">
                <a:avLst/>
              </a:prstGeom>
              <a:blipFill>
                <a:blip r:embed="rId5"/>
                <a:stretch>
                  <a:fillRect t="-5755" b="-503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ijl: U-vormig 7">
            <a:extLst>
              <a:ext uri="{FF2B5EF4-FFF2-40B4-BE49-F238E27FC236}">
                <a16:creationId xmlns:a16="http://schemas.microsoft.com/office/drawing/2014/main" id="{630C3A44-5AFC-314C-C39F-ACFA33787226}"/>
              </a:ext>
            </a:extLst>
          </p:cNvPr>
          <p:cNvSpPr/>
          <p:nvPr/>
        </p:nvSpPr>
        <p:spPr>
          <a:xfrm>
            <a:off x="3148351" y="4764357"/>
            <a:ext cx="395742" cy="38834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4703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Picture 2" descr="Zo maak je het perfecte kampvuur | De Volkskrant">
            <a:extLst>
              <a:ext uri="{FF2B5EF4-FFF2-40B4-BE49-F238E27FC236}">
                <a16:creationId xmlns:a16="http://schemas.microsoft.com/office/drawing/2014/main" id="{B622B764-39AB-1167-C3CA-0B77067F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4" y="1317014"/>
            <a:ext cx="4271961" cy="24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74DA413-8653-3A02-0B07-166E7A7C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Rekenen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EE740-9FE7-3568-6815-895596766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08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Procenten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816178"/>
                <a:ext cx="5814848" cy="5095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Hierbij kun je een verhoudingstabel gebruiken.</a:t>
                </a: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Een artikel in de winkel is 35% afgeprijsd en kost nu € 3,73.  Wat was de originele prijs?</a:t>
                </a: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nl-NL" sz="2400" dirty="0"/>
                  <a:t>Met de factor:</a:t>
                </a:r>
                <a:endParaRPr lang="nl-NL" sz="2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3,73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m:rPr>
                          <m:nor/>
                        </m:rPr>
                        <a:rPr lang="nl-NL" sz="24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5,74</m:t>
                      </m:r>
                      <m:r>
                        <m:rPr>
                          <m:nor/>
                        </m:rPr>
                        <a:rPr lang="nl-NL" sz="24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nl-NL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nl-NL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nl-NL" sz="2400" dirty="0"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3,73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65×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5,74</m:t>
                    </m:r>
                  </m:oMath>
                </a14:m>
                <a:endParaRPr lang="nl-NL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nl-NL" sz="2200" dirty="0"/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16178"/>
                <a:ext cx="5814848" cy="5095049"/>
              </a:xfrm>
              <a:prstGeom prst="rect">
                <a:avLst/>
              </a:prstGeom>
              <a:blipFill>
                <a:blip r:embed="rId2"/>
                <a:stretch>
                  <a:fillRect l="-1364" t="-83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85477145-6890-4EB1-A775-8F640708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263628"/>
              </p:ext>
            </p:extLst>
          </p:nvPr>
        </p:nvGraphicFramePr>
        <p:xfrm>
          <a:off x="1656080" y="335689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12" name="Afbeelding 11" descr="boerensalade">
            <a:extLst>
              <a:ext uri="{FF2B5EF4-FFF2-40B4-BE49-F238E27FC236}">
                <a16:creationId xmlns:a16="http://schemas.microsoft.com/office/drawing/2014/main" id="{4A1C31F3-DB1A-4EA5-978D-06D704E0531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78" y="1514561"/>
            <a:ext cx="4125595" cy="30738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22AA5505-82C4-4AE6-98C1-CBB6D7CC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50172"/>
              </p:ext>
            </p:extLst>
          </p:nvPr>
        </p:nvGraphicFramePr>
        <p:xfrm>
          <a:off x="1656080" y="335689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65 %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100 %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9" name="Pijl: U-vormig 8">
            <a:extLst>
              <a:ext uri="{FF2B5EF4-FFF2-40B4-BE49-F238E27FC236}">
                <a16:creationId xmlns:a16="http://schemas.microsoft.com/office/drawing/2014/main" id="{17309614-30E9-47B3-8DA6-FC7C63EF37CD}"/>
              </a:ext>
            </a:extLst>
          </p:cNvPr>
          <p:cNvSpPr/>
          <p:nvPr/>
        </p:nvSpPr>
        <p:spPr>
          <a:xfrm flipV="1">
            <a:off x="3405311" y="369711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A2526F-9B9E-5525-D3F3-570D1FEC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ACE3DE4-6C6F-4F13-A4BD-607B3FE8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5" y="2356852"/>
            <a:ext cx="9896475" cy="28003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9C4AAC-9A01-442F-8965-97DF1C234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356852"/>
            <a:ext cx="9848850" cy="2857500"/>
          </a:xfrm>
          <a:prstGeom prst="rect">
            <a:avLst/>
          </a:prstGeom>
        </p:spPr>
      </p:pic>
      <p:sp>
        <p:nvSpPr>
          <p:cNvPr id="19" name="Pijl: U-vormig 18">
            <a:extLst>
              <a:ext uri="{FF2B5EF4-FFF2-40B4-BE49-F238E27FC236}">
                <a16:creationId xmlns:a16="http://schemas.microsoft.com/office/drawing/2014/main" id="{B04FABF9-CE1D-4C6A-8A4F-A475B69885C0}"/>
              </a:ext>
            </a:extLst>
          </p:cNvPr>
          <p:cNvSpPr/>
          <p:nvPr/>
        </p:nvSpPr>
        <p:spPr>
          <a:xfrm>
            <a:off x="9271160" y="293670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Pijl: U-vormig 20">
            <a:extLst>
              <a:ext uri="{FF2B5EF4-FFF2-40B4-BE49-F238E27FC236}">
                <a16:creationId xmlns:a16="http://schemas.microsoft.com/office/drawing/2014/main" id="{F91B2D1C-54EA-4B96-B845-37FBF3EF0455}"/>
              </a:ext>
            </a:extLst>
          </p:cNvPr>
          <p:cNvSpPr/>
          <p:nvPr/>
        </p:nvSpPr>
        <p:spPr>
          <a:xfrm flipV="1">
            <a:off x="9276494" y="4231745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01CF0F6-9B37-4283-8D43-2F842D9F3282}"/>
                  </a:ext>
                </a:extLst>
              </p:cNvPr>
              <p:cNvSpPr txBox="1"/>
              <p:nvPr/>
            </p:nvSpPr>
            <p:spPr>
              <a:xfrm>
                <a:off x="6829426" y="1276250"/>
                <a:ext cx="5200650" cy="113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nl-NL" sz="2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12,5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125  →  0,125×84=10,5</m:t>
                      </m:r>
                    </m:oMath>
                  </m:oMathPara>
                </a14:m>
                <a:endParaRPr lang="nl-NL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via</m:t>
                      </m:r>
                      <m:r>
                        <a:rPr lang="nl-NL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1: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84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100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12,5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10,5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01CF0F6-9B37-4283-8D43-2F842D9F3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6" y="1276250"/>
                <a:ext cx="5200650" cy="11385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85E3C84-7FED-4656-9D88-DD31CDD6C58C}"/>
                  </a:ext>
                </a:extLst>
              </p:cNvPr>
              <p:cNvSpPr txBox="1"/>
              <p:nvPr/>
            </p:nvSpPr>
            <p:spPr>
              <a:xfrm>
                <a:off x="6972299" y="5284026"/>
                <a:ext cx="4943476" cy="991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nl-NL" sz="20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actor: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51</m:t>
                        </m:r>
                      </m:den>
                    </m:f>
                    <m:r>
                      <a:rPr lang="nl-NL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=0,35  →  0,35×100=35%</m:t>
                    </m:r>
                  </m:oMath>
                </a14:m>
                <a:r>
                  <a:rPr lang="nl-NL" sz="20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via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1:  100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÷51×18=35%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85E3C84-7FED-4656-9D88-DD31CDD6C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299" y="5284026"/>
                <a:ext cx="4943476" cy="991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66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3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Eenheden</a:t>
            </a:r>
            <a:r>
              <a:rPr lang="en-US" dirty="0"/>
              <a:t> </a:t>
            </a:r>
            <a:r>
              <a:rPr lang="en-US" dirty="0" err="1"/>
              <a:t>omrekenen</a:t>
            </a:r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9E5EDE-F148-300D-E3DC-4858CCB4F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58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017FBDC-F57D-473A-B865-55D80866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9"/>
          <a:stretch/>
        </p:blipFill>
        <p:spPr>
          <a:xfrm>
            <a:off x="1097280" y="2525707"/>
            <a:ext cx="9839325" cy="27542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843EA6-7D2A-431C-9C84-FA07D747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515016"/>
            <a:ext cx="9820275" cy="27908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39CB5A-4649-1D68-AA0C-A8FF6C30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322FFBD-82B1-43D6-830B-664B4D7AFDDE}"/>
                  </a:ext>
                </a:extLst>
              </p:cNvPr>
              <p:cNvSpPr txBox="1"/>
              <p:nvPr/>
            </p:nvSpPr>
            <p:spPr>
              <a:xfrm>
                <a:off x="7010401" y="1118938"/>
                <a:ext cx="4953000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=1,33  →  1,33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133%</m:t>
                      </m:r>
                    </m:oMath>
                  </m:oMathPara>
                </a14:m>
                <a:endParaRPr lang="nl-NL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00÷60×80=133%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322FFBD-82B1-43D6-830B-664B4D7AF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1118938"/>
                <a:ext cx="4953000" cy="14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36C0AEB-A9BA-471A-8C53-8BD0161B0061}"/>
                  </a:ext>
                </a:extLst>
              </p:cNvPr>
              <p:cNvSpPr txBox="1"/>
              <p:nvPr/>
            </p:nvSpPr>
            <p:spPr>
              <a:xfrm>
                <a:off x="6943726" y="5112576"/>
                <a:ext cx="5076824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58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0,83  →  0,83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83%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1: 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100÷580×480=83%</m:t>
                      </m:r>
                    </m:oMath>
                  </m:oMathPara>
                </a14:m>
                <a:endParaRPr lang="nl-NL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36C0AEB-A9BA-471A-8C53-8BD0161B0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26" y="5112576"/>
                <a:ext cx="5076824" cy="14213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ijl: U-vormig 1">
            <a:extLst>
              <a:ext uri="{FF2B5EF4-FFF2-40B4-BE49-F238E27FC236}">
                <a16:creationId xmlns:a16="http://schemas.microsoft.com/office/drawing/2014/main" id="{4C4494CF-D79F-4A4E-E197-7F4BBA5BE719}"/>
              </a:ext>
            </a:extLst>
          </p:cNvPr>
          <p:cNvSpPr/>
          <p:nvPr/>
        </p:nvSpPr>
        <p:spPr>
          <a:xfrm flipV="1">
            <a:off x="9309260" y="3041478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DA0D2DE1-9107-7E9F-9B5B-D4B24867430C}"/>
              </a:ext>
            </a:extLst>
          </p:cNvPr>
          <p:cNvSpPr/>
          <p:nvPr/>
        </p:nvSpPr>
        <p:spPr>
          <a:xfrm flipV="1">
            <a:off x="9305069" y="4365095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0D2028-5E0A-D1A9-331E-2FB509E3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851614-A4C2-4AB9-9A3B-E4AD2B2A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35" y="2442577"/>
            <a:ext cx="9944100" cy="27717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7D4A56A-A831-4D6D-83D9-A8260A66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35" y="2404477"/>
            <a:ext cx="9906000" cy="280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9A8A76B-37F4-4A2B-9CC7-DC00E6DC00A6}"/>
                  </a:ext>
                </a:extLst>
              </p:cNvPr>
              <p:cNvSpPr txBox="1"/>
              <p:nvPr/>
            </p:nvSpPr>
            <p:spPr>
              <a:xfrm>
                <a:off x="7667625" y="1028600"/>
                <a:ext cx="3521294" cy="143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115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×80=92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92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9A8A76B-37F4-4A2B-9CC7-DC00E6D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625" y="1028600"/>
                <a:ext cx="3521294" cy="14307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28F3000A-84D8-4B05-A103-B8E8EE2FC89F}"/>
                  </a:ext>
                </a:extLst>
              </p:cNvPr>
              <p:cNvSpPr txBox="1"/>
              <p:nvPr/>
            </p:nvSpPr>
            <p:spPr>
              <a:xfrm>
                <a:off x="7877175" y="5011741"/>
                <a:ext cx="3124200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×90=72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0×80=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28F3000A-84D8-4B05-A103-B8E8EE2FC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175" y="5011741"/>
                <a:ext cx="3124200" cy="14213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ijl: U-vormig 1">
            <a:extLst>
              <a:ext uri="{FF2B5EF4-FFF2-40B4-BE49-F238E27FC236}">
                <a16:creationId xmlns:a16="http://schemas.microsoft.com/office/drawing/2014/main" id="{DF6A6115-4E28-EBF4-B56F-0A03AD7DC54D}"/>
              </a:ext>
            </a:extLst>
          </p:cNvPr>
          <p:cNvSpPr/>
          <p:nvPr/>
        </p:nvSpPr>
        <p:spPr>
          <a:xfrm>
            <a:off x="9252110" y="293670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245AAAA4-C55F-23A7-0A7E-E656A0101DC5}"/>
              </a:ext>
            </a:extLst>
          </p:cNvPr>
          <p:cNvSpPr/>
          <p:nvPr/>
        </p:nvSpPr>
        <p:spPr>
          <a:xfrm>
            <a:off x="9247919" y="4279370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833490-0F0E-BD10-80A5-CD2F51D5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5892EC-99EE-4DE8-82E4-4C75CFB54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318752"/>
            <a:ext cx="9915525" cy="28956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EE2915-47C2-43EF-BB77-C16C63E4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30" y="2318752"/>
            <a:ext cx="9972675" cy="2886075"/>
          </a:xfrm>
          <a:prstGeom prst="rect">
            <a:avLst/>
          </a:prstGeom>
        </p:spPr>
      </p:pic>
      <p:sp>
        <p:nvSpPr>
          <p:cNvPr id="14" name="Pijl: U-vormig 13">
            <a:extLst>
              <a:ext uri="{FF2B5EF4-FFF2-40B4-BE49-F238E27FC236}">
                <a16:creationId xmlns:a16="http://schemas.microsoft.com/office/drawing/2014/main" id="{775CE5E7-9478-40F1-89EE-D46563BDF99D}"/>
              </a:ext>
            </a:extLst>
          </p:cNvPr>
          <p:cNvSpPr/>
          <p:nvPr/>
        </p:nvSpPr>
        <p:spPr>
          <a:xfrm flipH="1">
            <a:off x="9330020" y="2875989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6" name="Pijl: U-vormig 15">
            <a:extLst>
              <a:ext uri="{FF2B5EF4-FFF2-40B4-BE49-F238E27FC236}">
                <a16:creationId xmlns:a16="http://schemas.microsoft.com/office/drawing/2014/main" id="{F4964C78-68BF-4BE2-971A-B83D201CCC9F}"/>
              </a:ext>
            </a:extLst>
          </p:cNvPr>
          <p:cNvSpPr/>
          <p:nvPr/>
        </p:nvSpPr>
        <p:spPr>
          <a:xfrm flipH="1">
            <a:off x="9337047" y="422188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AEE6DB4-0713-04B9-E226-3779C731BF24}"/>
                  </a:ext>
                </a:extLst>
              </p:cNvPr>
              <p:cNvSpPr txBox="1"/>
              <p:nvPr/>
            </p:nvSpPr>
            <p:spPr>
              <a:xfrm>
                <a:off x="7648575" y="846935"/>
                <a:ext cx="3705225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320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118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=271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32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118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271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AEE6DB4-0713-04B9-E226-3779C731B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5" y="846935"/>
                <a:ext cx="3705225" cy="14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9D8BDBF8-A92D-9037-3BF9-4265174293FC}"/>
                  </a:ext>
                </a:extLst>
              </p:cNvPr>
              <p:cNvSpPr txBox="1"/>
              <p:nvPr/>
            </p:nvSpPr>
            <p:spPr>
              <a:xfrm>
                <a:off x="7682434" y="5046384"/>
                <a:ext cx="3705225" cy="1421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240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75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=320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24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320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9D8BDBF8-A92D-9037-3BF9-42651742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434" y="5046384"/>
                <a:ext cx="3705225" cy="1421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0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1002"/>
            <a:ext cx="59340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 een middelbare school zitten nu 1586 leerlingen. Twintig jaar geleden was dat 1043.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twintig jaar tijd is het aantal leerlingen toegenomen met  …..  procent.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decimaal.</a:t>
            </a:r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170748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1.043 </a:t>
                      </a:r>
                      <a:r>
                        <a:rPr lang="nl-NL" sz="2400" dirty="0" err="1"/>
                        <a:t>leerl</a:t>
                      </a:r>
                      <a:r>
                        <a:rPr lang="nl-NL" sz="2400" dirty="0"/>
                        <a:t>.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1.586 </a:t>
                      </a:r>
                      <a:r>
                        <a:rPr lang="nl-NL" sz="2400" dirty="0" err="1"/>
                        <a:t>leerl</a:t>
                      </a:r>
                      <a:r>
                        <a:rPr lang="nl-NL" sz="2400" dirty="0"/>
                        <a:t>.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2E1DFA11-7ECA-86E8-610F-1783DD66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1 – </a:t>
            </a:r>
            <a:r>
              <a:rPr lang="en-US" dirty="0" err="1"/>
              <a:t>Leerlingen</a:t>
            </a: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20757" y="5529615"/>
            <a:ext cx="882869" cy="560575"/>
            <a:chOff x="2930282" y="5231026"/>
            <a:chExt cx="882869" cy="560575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3004579" y="5273318"/>
                  <a:ext cx="643293" cy="5182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1.586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1.043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579" y="5273318"/>
                  <a:ext cx="643293" cy="518283"/>
                </a:xfrm>
                <a:prstGeom prst="rect">
                  <a:avLst/>
                </a:prstGeom>
                <a:blipFill>
                  <a:blip r:embed="rId3"/>
                  <a:stretch>
                    <a:fillRect r="-1603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37875" y="3933797"/>
                <a:ext cx="5401700" cy="134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1.586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1.043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152,1 %</m:t>
                      </m:r>
                    </m:oMath>
                  </m:oMathPara>
                </a14:m>
                <a:endParaRPr lang="nl-NL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1.043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.586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152,1 %</m:t>
                      </m:r>
                    </m:oMath>
                  </m:oMathPara>
                </a14:m>
                <a:endParaRPr lang="nl-NL" sz="240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875" y="3933797"/>
                <a:ext cx="5401700" cy="13476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kstvak 20">
            <a:extLst>
              <a:ext uri="{FF2B5EF4-FFF2-40B4-BE49-F238E27FC236}">
                <a16:creationId xmlns:a16="http://schemas.microsoft.com/office/drawing/2014/main" id="{DBA676D7-DAAC-4792-AAA5-1ADAE7730D56}"/>
              </a:ext>
            </a:extLst>
          </p:cNvPr>
          <p:cNvSpPr txBox="1"/>
          <p:nvPr/>
        </p:nvSpPr>
        <p:spPr>
          <a:xfrm>
            <a:off x="7033250" y="5664349"/>
            <a:ext cx="447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toename is 52,1 %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 descr="Schoolgebouw Venlo onveilig, leerlingen naar huis gestuurd | Hart van  Nederland">
            <a:extLst>
              <a:ext uri="{FF2B5EF4-FFF2-40B4-BE49-F238E27FC236}">
                <a16:creationId xmlns:a16="http://schemas.microsoft.com/office/drawing/2014/main" id="{BFDD9A0E-5B7D-C051-02E0-D5FE69EE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4"/>
          <a:stretch/>
        </p:blipFill>
        <p:spPr bwMode="auto">
          <a:xfrm>
            <a:off x="7286625" y="1363467"/>
            <a:ext cx="3969496" cy="19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6FA7BA92-E4EA-F9C3-5694-AC7EEBF3BD84}"/>
              </a:ext>
            </a:extLst>
          </p:cNvPr>
          <p:cNvSpPr/>
          <p:nvPr/>
        </p:nvSpPr>
        <p:spPr>
          <a:xfrm flipV="1">
            <a:off x="3137750" y="460763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24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1002"/>
            <a:ext cx="569710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prijs van benzine is in een half jaar tijd met 25,4%  gestegen naar € 2,17 per liter.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half jaar geleden bedroeg de prijs van benzine  …..  euro per liter.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twee decimalen.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 dirty="0">
              <a:latin typeface="Cambria Math" panose="02040503050406030204" pitchFamily="18" charset="0"/>
            </a:endParaRPr>
          </a:p>
          <a:p>
            <a:pPr algn="ctr"/>
            <a:endParaRPr lang="nl-NL" sz="2400" i="1" dirty="0">
              <a:latin typeface="Cambria Math" panose="02040503050406030204" pitchFamily="18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/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€ 2,17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125,4 %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36090B4F-671A-B16C-2731-8E423267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2 – Benzine</a:t>
            </a: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20757" y="5529615"/>
            <a:ext cx="882869" cy="562178"/>
            <a:chOff x="2930282" y="5231026"/>
            <a:chExt cx="882869" cy="56217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3004579" y="5273318"/>
                  <a:ext cx="643293" cy="519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125,4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579" y="5273318"/>
                  <a:ext cx="643293" cy="519886"/>
                </a:xfrm>
                <a:prstGeom prst="rect">
                  <a:avLst/>
                </a:prstGeom>
                <a:blipFill>
                  <a:blip r:embed="rId4"/>
                  <a:stretch>
                    <a:fillRect r="-1603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535307" y="3882767"/>
                <a:ext cx="4942318" cy="1379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2,17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125,4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1,73</m:t>
                      </m:r>
                    </m:oMath>
                  </m:oMathPara>
                </a14:m>
                <a:endParaRPr lang="nl-NL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2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,17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125,4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1,73</m:t>
                      </m:r>
                    </m:oMath>
                  </m:oMathPara>
                </a14:m>
                <a:endParaRPr lang="nl-NL" sz="1800" b="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307" y="3882767"/>
                <a:ext cx="4942318" cy="13792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535307" y="5481873"/>
                <a:ext cx="4476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antwoord</m:t>
                      </m:r>
                      <m: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nl-NL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1,73</m:t>
                      </m:r>
                    </m:oMath>
                  </m:oMathPara>
                </a14:m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307" y="5481873"/>
                <a:ext cx="447624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75C25BB-0ED0-ED6D-5D55-250488FEA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57129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€ 2,17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0" dirty="0"/>
                        <a:t>. . . . ?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125,4 %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100 %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6146" name="Picture 2" descr="Benzineprijzen voor het eerst boven de 2 euro, en het plafond is nog niet  bereikt">
            <a:extLst>
              <a:ext uri="{FF2B5EF4-FFF2-40B4-BE49-F238E27FC236}">
                <a16:creationId xmlns:a16="http://schemas.microsoft.com/office/drawing/2014/main" id="{95DF845D-19F4-B96C-C91A-11AD1536C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14603"/>
          <a:stretch/>
        </p:blipFill>
        <p:spPr bwMode="auto">
          <a:xfrm>
            <a:off x="6936121" y="1421002"/>
            <a:ext cx="4320000" cy="22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697574D4-3703-1C77-E494-09EC71FBA30E}"/>
              </a:ext>
            </a:extLst>
          </p:cNvPr>
          <p:cNvSpPr/>
          <p:nvPr/>
        </p:nvSpPr>
        <p:spPr>
          <a:xfrm flipV="1">
            <a:off x="3137750" y="460763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3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38"/>
    </mc:Choice>
    <mc:Fallback xmlns="">
      <p:transition spd="slow" advTm="6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7566" x="5256213" y="2359025"/>
          <p14:tracePt t="11368" x="5265738" y="2351088"/>
          <p14:tracePt t="11774" x="5265738" y="2341563"/>
          <p14:tracePt t="12068" x="5273675" y="2341563"/>
          <p14:tracePt t="12617" x="5283200" y="2341563"/>
          <p14:tracePt t="12651" x="5292725" y="2341563"/>
          <p14:tracePt t="12685" x="5300663" y="2341563"/>
          <p14:tracePt t="12688" x="5310188" y="2341563"/>
          <p14:tracePt t="12707" x="5310188" y="2351088"/>
          <p14:tracePt t="12718" x="5318125" y="2359025"/>
          <p14:tracePt t="12730" x="5318125" y="2368550"/>
          <p14:tracePt t="12741" x="5327650" y="2378075"/>
          <p14:tracePt t="12752" x="5327650" y="2395538"/>
          <p14:tracePt t="12763" x="5327650" y="2438400"/>
          <p14:tracePt t="12775" x="5327650" y="2457450"/>
          <p14:tracePt t="12797" x="5327650" y="2465388"/>
          <p14:tracePt t="12798" x="5335588" y="2465388"/>
          <p14:tracePt t="12820" x="5335588" y="2482850"/>
          <p14:tracePt t="12822" x="5345113" y="2482850"/>
          <p14:tracePt t="12843" x="5345113" y="2519363"/>
          <p14:tracePt t="12844" x="5345113" y="2536825"/>
          <p14:tracePt t="12866" x="5345113" y="2571750"/>
          <p14:tracePt t="12887" x="5345113" y="2589213"/>
          <p14:tracePt t="12889" x="5345113" y="2616200"/>
          <p14:tracePt t="12910" x="5345113" y="2633663"/>
          <p14:tracePt t="12921" x="5335588" y="2678113"/>
          <p14:tracePt t="12932" x="5327650" y="2695575"/>
          <p14:tracePt t="12943" x="5327650" y="2705100"/>
          <p14:tracePt t="12967" x="5327650" y="2713038"/>
          <p14:tracePt t="12977" x="5327650" y="2722563"/>
          <p14:tracePt t="12989" x="5327650" y="2730500"/>
          <p14:tracePt t="13002" x="5318125" y="2747963"/>
          <p14:tracePt t="13011" x="5318125" y="2757488"/>
          <p14:tracePt t="13022" x="5318125" y="2774950"/>
          <p14:tracePt t="13034" x="5292725" y="2801938"/>
          <p14:tracePt t="13045" x="5283200" y="2827338"/>
          <p14:tracePt t="13057" x="5273675" y="2854325"/>
          <p14:tracePt t="13068" x="5265738" y="2854325"/>
          <p14:tracePt t="13078" x="5256213" y="2881313"/>
          <p14:tracePt t="13090" x="5248275" y="2889250"/>
          <p14:tracePt t="13101" x="5248275" y="2908300"/>
          <p14:tracePt t="13124" x="5248275" y="2916238"/>
          <p14:tracePt t="13135" x="5238750" y="2925763"/>
          <p14:tracePt t="13157" x="5238750" y="2933700"/>
          <p14:tracePt t="13159" x="5230813" y="2933700"/>
          <p14:tracePt t="13181" x="5230813" y="2943225"/>
          <p14:tracePt t="13202" x="5230813" y="2951163"/>
          <p14:tracePt t="13204" x="5221288" y="2960688"/>
          <p14:tracePt t="13225" x="5211763" y="2960688"/>
          <p14:tracePt t="13226" x="5211763" y="2970213"/>
          <p14:tracePt t="13247" x="5211763" y="2978150"/>
          <p14:tracePt t="13249" x="5211763" y="2987675"/>
          <p14:tracePt t="14126" x="0" y="0"/>
        </p14:tracePtLst>
        <p14:tracePtLst>
          <p14:tracePt t="18798" x="4019550" y="2351088"/>
          <p14:tracePt t="20729" x="4019550" y="2368550"/>
          <p14:tracePt t="20740" x="4019550" y="2378075"/>
          <p14:tracePt t="20751" x="4011613" y="2386013"/>
          <p14:tracePt t="20762" x="3992563" y="2403475"/>
          <p14:tracePt t="20786" x="3975100" y="2413000"/>
          <p14:tracePt t="20841" x="3975100" y="2420938"/>
          <p14:tracePt t="20852" x="3957638" y="2430463"/>
          <p14:tracePt t="20875" x="3940175" y="2447925"/>
          <p14:tracePt t="20897" x="3922713" y="2447925"/>
          <p14:tracePt t="20920" x="3922713" y="2457450"/>
          <p14:tracePt t="20921" x="3913188" y="2465388"/>
          <p14:tracePt t="20953" x="3895725" y="2465388"/>
          <p14:tracePt t="20965" x="3887788" y="2465388"/>
          <p14:tracePt t="20976" x="3870325" y="2482850"/>
          <p14:tracePt t="20987" x="3860800" y="2482850"/>
          <p14:tracePt t="20999" x="3843338" y="2482850"/>
          <p14:tracePt t="21010" x="3816350" y="2492375"/>
          <p14:tracePt t="21021" x="3808413" y="2500313"/>
          <p14:tracePt t="21032" x="3763963" y="2500313"/>
          <p14:tracePt t="21044" x="3684588" y="2509838"/>
          <p14:tracePt t="21056" x="3648075" y="2509838"/>
          <p14:tracePt t="21066" x="3578225" y="2527300"/>
          <p14:tracePt t="21078" x="3454400" y="2536825"/>
          <p14:tracePt t="21089" x="3348038" y="2562225"/>
          <p14:tracePt t="21100" x="3251200" y="2562225"/>
          <p14:tracePt t="21112" x="3162300" y="2562225"/>
          <p14:tracePt t="21124" x="3092450" y="2562225"/>
          <p14:tracePt t="21133" x="3021013" y="2562225"/>
          <p14:tracePt t="21146" x="2986088" y="2562225"/>
          <p14:tracePt t="21156" x="2933700" y="2562225"/>
          <p14:tracePt t="21167" x="2871788" y="2562225"/>
          <p14:tracePt t="21179" x="2835275" y="2562225"/>
          <p14:tracePt t="21190" x="2765425" y="2562225"/>
          <p14:tracePt t="21201" x="2730500" y="2562225"/>
          <p14:tracePt t="21212" x="2659063" y="2562225"/>
          <p14:tracePt t="21224" x="2624138" y="2562225"/>
          <p14:tracePt t="21235" x="2606675" y="2562225"/>
          <p14:tracePt t="22755" x="2614613" y="2562225"/>
          <p14:tracePt t="22777" x="2651125" y="2536825"/>
          <p14:tracePt t="22799" x="2686050" y="2536825"/>
          <p14:tracePt t="22821" x="2703513" y="2519363"/>
          <p14:tracePt t="22822" x="2713038" y="2519363"/>
          <p14:tracePt t="22843" x="2720975" y="2519363"/>
          <p14:tracePt t="23047" x="2730500" y="2519363"/>
          <p14:tracePt t="23080" x="2730500" y="2509838"/>
          <p14:tracePt t="23102" x="2738438" y="2509838"/>
          <p14:tracePt t="23711" x="2755900" y="2509838"/>
          <p14:tracePt t="23733" x="2809875" y="2509838"/>
          <p14:tracePt t="23735" x="2862263" y="2509838"/>
          <p14:tracePt t="23755" x="2933700" y="2519363"/>
          <p14:tracePt t="23756" x="3013075" y="2527300"/>
          <p14:tracePt t="23777" x="3082925" y="2554288"/>
          <p14:tracePt t="23780" x="3127375" y="2554288"/>
          <p14:tracePt t="23801" x="3241675" y="2598738"/>
          <p14:tracePt t="23823" x="3313113" y="2624138"/>
          <p14:tracePt t="23824" x="3365500" y="2624138"/>
          <p14:tracePt t="23845" x="3463925" y="2678113"/>
          <p14:tracePt t="23846" x="3560763" y="2705100"/>
          <p14:tracePt t="23867" x="3684588" y="2747963"/>
          <p14:tracePt t="23868" x="3763963" y="2774950"/>
          <p14:tracePt t="23891" x="3913188" y="2863850"/>
          <p14:tracePt t="23892" x="4037013" y="2889250"/>
          <p14:tracePt t="23914" x="4249738" y="3013075"/>
          <p14:tracePt t="23935" x="4346575" y="3074988"/>
          <p14:tracePt t="23947" x="4443413" y="3154363"/>
          <p14:tracePt t="23957" x="4487863" y="3181350"/>
          <p14:tracePt t="23968" x="4532313" y="3216275"/>
          <p14:tracePt t="23992" x="4602163" y="3252788"/>
          <p14:tracePt t="24002" x="4664075" y="3287713"/>
          <p14:tracePt t="24013" x="4725988" y="3322638"/>
          <p14:tracePt t="24026" x="4787900" y="3367088"/>
          <p14:tracePt t="24036" x="4867275" y="3384550"/>
          <p14:tracePt t="24047" x="4929188" y="3438525"/>
          <p14:tracePt t="24059" x="5018088" y="3463925"/>
          <p14:tracePt t="24070" x="5062538" y="3490913"/>
          <p14:tracePt t="24081" x="5106988" y="3525838"/>
          <p14:tracePt t="24092" x="5151438" y="3525838"/>
          <p14:tracePt t="24104" x="5159375" y="3543300"/>
          <p14:tracePt t="24115" x="5176838" y="3543300"/>
          <p14:tracePt t="24126" x="5194300" y="3543300"/>
          <p14:tracePt t="24464" x="5211763" y="3543300"/>
          <p14:tracePt t="24509" x="5211763" y="3552825"/>
          <p14:tracePt t="24531" x="5221288" y="3552825"/>
          <p14:tracePt t="24565" x="5230813" y="3552825"/>
          <p14:tracePt t="24566" x="5238750" y="3552825"/>
          <p14:tracePt t="24598" x="5256213" y="3552825"/>
          <p14:tracePt t="24621" x="5265738" y="3552825"/>
          <p14:tracePt t="24678" x="0" y="0"/>
        </p14:tracePtLst>
        <p14:tracePtLst>
          <p14:tracePt t="29766" x="2366963" y="5195888"/>
          <p14:tracePt t="30381" x="2366963" y="5214938"/>
          <p14:tracePt t="30393" x="2366963" y="5232400"/>
          <p14:tracePt t="30404" x="2376488" y="5249863"/>
          <p14:tracePt t="30415" x="2376488" y="5267325"/>
          <p14:tracePt t="30426" x="2393950" y="5302250"/>
          <p14:tracePt t="30437" x="2403475" y="5319713"/>
          <p14:tracePt t="30450" x="2420938" y="5346700"/>
          <p14:tracePt t="30460" x="2447925" y="5373688"/>
          <p14:tracePt t="30471" x="2455863" y="5408613"/>
          <p14:tracePt t="30482" x="2465388" y="5435600"/>
          <p14:tracePt t="30493" x="2465388" y="5453063"/>
          <p14:tracePt t="30505" x="2473325" y="5470525"/>
          <p14:tracePt t="30516" x="2482850" y="5487988"/>
          <p14:tracePt t="30527" x="2490788" y="5497513"/>
          <p14:tracePt t="30539" x="2500313" y="5505450"/>
          <p14:tracePt t="30561" x="2500313" y="5514975"/>
          <p14:tracePt t="32114" x="2509838" y="5514975"/>
          <p14:tracePt t="32136" x="2517775" y="5522913"/>
          <p14:tracePt t="32139" x="2535238" y="5549900"/>
          <p14:tracePt t="32160" x="2570163" y="5576888"/>
          <p14:tracePt t="32162" x="2589213" y="5584825"/>
          <p14:tracePt t="32169" x="2606675" y="5602288"/>
          <p14:tracePt t="32192" x="2651125" y="5629275"/>
          <p14:tracePt t="32193" x="2668588" y="5638800"/>
          <p14:tracePt t="32215" x="2686050" y="5646738"/>
          <p14:tracePt t="32216" x="2693988" y="5646738"/>
          <p14:tracePt t="32238" x="2747963" y="5673725"/>
          <p14:tracePt t="32260" x="2792413" y="5691188"/>
          <p14:tracePt t="32261" x="2817813" y="5691188"/>
          <p14:tracePt t="32282" x="2871788" y="5700713"/>
          <p14:tracePt t="32284" x="2889250" y="5708650"/>
          <p14:tracePt t="32305" x="2924175" y="5708650"/>
          <p14:tracePt t="32306" x="2968625" y="5718175"/>
          <p14:tracePt t="32327" x="2986088" y="5718175"/>
          <p14:tracePt t="32328" x="3003550" y="5726113"/>
          <p14:tracePt t="32350" x="3021013" y="5726113"/>
          <p14:tracePt t="32351" x="3030538" y="5726113"/>
          <p14:tracePt t="32373" x="3057525" y="5735638"/>
          <p14:tracePt t="32375" x="3074988" y="5745163"/>
          <p14:tracePt t="32395" x="3100388" y="5745163"/>
          <p14:tracePt t="32397" x="3119438" y="5753100"/>
          <p14:tracePt t="32417" x="3162300" y="5762625"/>
          <p14:tracePt t="32419" x="3189288" y="5780088"/>
          <p14:tracePt t="32442" x="3260725" y="5788025"/>
          <p14:tracePt t="32462" x="3286125" y="5797550"/>
          <p14:tracePt t="32464" x="3295650" y="5797550"/>
          <p14:tracePt t="32485" x="3303588" y="5797550"/>
          <p14:tracePt t="32487" x="3322638" y="5807075"/>
          <p14:tracePt t="32507" x="3330575" y="5807075"/>
          <p14:tracePt t="32508" x="3357563" y="5815013"/>
          <p14:tracePt t="32530" x="3382963" y="5824538"/>
          <p14:tracePt t="32541" x="3409950" y="5832475"/>
          <p14:tracePt t="32553" x="3454400" y="5832475"/>
          <p14:tracePt t="32563" x="3471863" y="5842000"/>
          <p14:tracePt t="32575" x="3498850" y="5849938"/>
          <p14:tracePt t="32586" x="3516313" y="5849938"/>
          <p14:tracePt t="32597" x="3525838" y="5849938"/>
          <p14:tracePt t="32609" x="3551238" y="5849938"/>
          <p14:tracePt t="32621" x="3551238" y="5859463"/>
          <p14:tracePt t="32631" x="3560763" y="5859463"/>
          <p14:tracePt t="32643" x="3578225" y="5859463"/>
          <p14:tracePt t="32653" x="3595688" y="5859463"/>
          <p14:tracePt t="32665" x="3613150" y="5859463"/>
          <p14:tracePt t="32676" x="3648075" y="5859463"/>
          <p14:tracePt t="32687" x="3667125" y="5859463"/>
          <p14:tracePt t="32698" x="3702050" y="5859463"/>
          <p14:tracePt t="32710" x="3729038" y="5859463"/>
          <p14:tracePt t="32732" x="3789363" y="5859463"/>
          <p14:tracePt t="32755" x="3825875" y="5859463"/>
          <p14:tracePt t="32756" x="3843338" y="5859463"/>
          <p14:tracePt t="32790" x="3851275" y="5859463"/>
          <p14:tracePt t="32811" x="3860800" y="5859463"/>
          <p14:tracePt t="32845" x="3870325" y="5859463"/>
          <p14:tracePt t="32867" x="3878263" y="5859463"/>
          <p14:tracePt t="32923" x="3887788" y="5859463"/>
          <p14:tracePt t="32969" x="3895725" y="5859463"/>
          <p14:tracePt t="32991" x="3905250" y="5859463"/>
          <p14:tracePt t="33015" x="3940175" y="5859463"/>
          <p14:tracePt t="33036" x="3967163" y="5859463"/>
          <p14:tracePt t="33047" x="4002088" y="5849938"/>
          <p14:tracePt t="33058" x="4019550" y="5842000"/>
          <p14:tracePt t="33070" x="4037013" y="5832475"/>
          <p14:tracePt t="33081" x="4054475" y="5824538"/>
          <p14:tracePt t="33092" x="4073525" y="5824538"/>
          <p14:tracePt t="33104" x="4090988" y="5815013"/>
          <p14:tracePt t="33126" x="4108450" y="5815013"/>
          <p14:tracePt t="33127" x="4108450" y="5807075"/>
          <p14:tracePt t="33149" x="4125913" y="5797550"/>
          <p14:tracePt t="33150" x="4135438" y="5797550"/>
          <p14:tracePt t="33171" x="4160838" y="5788025"/>
          <p14:tracePt t="33172" x="4187825" y="5780088"/>
          <p14:tracePt t="33195" x="4205288" y="5770563"/>
          <p14:tracePt t="33205" x="4222750" y="5762625"/>
          <p14:tracePt t="33216" x="4232275" y="5762625"/>
          <p14:tracePt t="33227" x="4240213" y="5762625"/>
          <p14:tracePt t="33250" x="4249738" y="5762625"/>
          <p14:tracePt t="33251" x="4257675" y="5745163"/>
          <p14:tracePt t="33272" x="4276725" y="5745163"/>
          <p14:tracePt t="33284" x="4284663" y="5745163"/>
          <p14:tracePt t="33306" x="4294188" y="5745163"/>
          <p14:tracePt t="33351" x="4311650" y="5726113"/>
          <p14:tracePt t="33362" x="4319588" y="5726113"/>
          <p14:tracePt t="33385" x="4329113" y="5726113"/>
          <p14:tracePt t="33396" x="4338638" y="5718175"/>
          <p14:tracePt t="33407" x="4338638" y="5708650"/>
          <p14:tracePt t="33418" x="4356100" y="5708650"/>
          <p14:tracePt t="33452" x="4356100" y="5700713"/>
          <p14:tracePt t="33486" x="4364038" y="5700713"/>
          <p14:tracePt t="33520" x="4373563" y="5700713"/>
          <p14:tracePt t="33554" x="4381500" y="5691188"/>
          <p14:tracePt t="33565" x="4381500" y="5683250"/>
          <p14:tracePt t="33588" x="4391025" y="5673725"/>
          <p14:tracePt t="33590" x="4391025" y="5664200"/>
          <p14:tracePt t="33610" x="4398963" y="5664200"/>
          <p14:tracePt t="33735" x="0" y="0"/>
        </p14:tracePtLst>
        <p14:tracePtLst>
          <p14:tracePt t="40848" x="4381500" y="5373688"/>
          <p14:tracePt t="41294" x="4373563" y="5373688"/>
          <p14:tracePt t="41351" x="4356100" y="5373688"/>
          <p14:tracePt t="41417" x="4338638" y="5373688"/>
          <p14:tracePt t="41428" x="4319588" y="5373688"/>
          <p14:tracePt t="41440" x="4284663" y="5373688"/>
          <p14:tracePt t="41451" x="4240213" y="5373688"/>
          <p14:tracePt t="41462" x="4187825" y="5373688"/>
          <p14:tracePt t="41473" x="4178300" y="5373688"/>
          <p14:tracePt t="41485" x="4108450" y="5373688"/>
          <p14:tracePt t="41496" x="4037013" y="5373688"/>
          <p14:tracePt t="41507" x="3992563" y="5364163"/>
          <p14:tracePt t="41518" x="3957638" y="5364163"/>
          <p14:tracePt t="41530" x="3895725" y="5356225"/>
          <p14:tracePt t="41541" x="3860800" y="5356225"/>
          <p14:tracePt t="41552" x="3833813" y="5356225"/>
          <p14:tracePt t="41563" x="3789363" y="5356225"/>
          <p14:tracePt t="41575" x="3771900" y="5356225"/>
          <p14:tracePt t="41586" x="3736975" y="5346700"/>
          <p14:tracePt t="41597" x="3702050" y="5337175"/>
          <p14:tracePt t="41609" x="3667125" y="5337175"/>
          <p14:tracePt t="41619" x="3630613" y="5337175"/>
          <p14:tracePt t="41631" x="3613150" y="5337175"/>
          <p14:tracePt t="41642" x="3568700" y="5337175"/>
          <p14:tracePt t="41653" x="3533775" y="5337175"/>
          <p14:tracePt t="41665" x="3516313" y="5337175"/>
          <p14:tracePt t="41676" x="3498850" y="5329238"/>
          <p14:tracePt t="41687" x="3481388" y="5329238"/>
          <p14:tracePt t="41699" x="3463925" y="5329238"/>
          <p14:tracePt t="41710" x="3454400" y="5329238"/>
          <p14:tracePt t="41721" x="3444875" y="5319713"/>
          <p14:tracePt t="41732" x="3427413" y="5319713"/>
          <p14:tracePt t="41745" x="3409950" y="5311775"/>
          <p14:tracePt t="41755" x="3392488" y="5311775"/>
          <p14:tracePt t="41766" x="3340100" y="5311775"/>
          <p14:tracePt t="41778" x="3303588" y="5302250"/>
          <p14:tracePt t="41788" x="3260725" y="5302250"/>
          <p14:tracePt t="41800" x="3206750" y="5294313"/>
          <p14:tracePt t="41811" x="3154363" y="5276850"/>
          <p14:tracePt t="41822" x="3092450" y="5267325"/>
          <p14:tracePt t="41834" x="3038475" y="5267325"/>
          <p14:tracePt t="41845" x="2986088" y="5267325"/>
          <p14:tracePt t="41856" x="2968625" y="5267325"/>
          <p14:tracePt t="41867" x="2924175" y="5249863"/>
          <p14:tracePt t="41878" x="2879725" y="5249863"/>
          <p14:tracePt t="41890" x="2844800" y="5249863"/>
          <p14:tracePt t="41901" x="2827338" y="5249863"/>
          <p14:tracePt t="41912" x="2792413" y="5249863"/>
          <p14:tracePt t="41925" x="2773363" y="5249863"/>
          <p14:tracePt t="41935" x="2755900" y="5249863"/>
          <p14:tracePt t="41946" x="2738438" y="5249863"/>
          <p14:tracePt t="41957" x="2720975" y="5249863"/>
          <p14:tracePt t="41968" x="2713038" y="5249863"/>
          <p14:tracePt t="41980" x="2703513" y="5249863"/>
          <p14:tracePt t="42010" x="2686050" y="5249863"/>
          <p14:tracePt t="42037" x="2676525" y="5249863"/>
          <p14:tracePt t="42058" x="2668588" y="5249863"/>
          <p14:tracePt t="42061" x="2659063" y="5249863"/>
          <p14:tracePt t="42081" x="2641600" y="5249863"/>
          <p14:tracePt t="42083" x="2614613" y="5249863"/>
          <p14:tracePt t="42103" x="2606675" y="5249863"/>
          <p14:tracePt t="42106" x="2597150" y="5249863"/>
          <p14:tracePt t="42126" x="2589213" y="5249863"/>
          <p14:tracePt t="43386" x="2589213" y="5232400"/>
          <p14:tracePt t="43397" x="2589213" y="5214938"/>
          <p14:tracePt t="43408" x="2589213" y="5195888"/>
          <p14:tracePt t="43420" x="2589213" y="5187950"/>
          <p14:tracePt t="43432" x="2589213" y="5170488"/>
          <p14:tracePt t="43442" x="2589213" y="5160963"/>
          <p14:tracePt t="43465" x="2589213" y="5153025"/>
          <p14:tracePt t="43487" x="2589213" y="5143500"/>
          <p14:tracePt t="43510" x="2589213" y="5133975"/>
          <p14:tracePt t="43512" x="2589213" y="5116513"/>
          <p14:tracePt t="43532" x="2589213" y="5108575"/>
          <p14:tracePt t="43534" x="2589213" y="5099050"/>
          <p14:tracePt t="43555" x="2589213" y="5081588"/>
          <p14:tracePt t="43566" x="2589213" y="5064125"/>
          <p14:tracePt t="43589" x="2589213" y="5054600"/>
          <p14:tracePt t="43590" x="2589213" y="5046663"/>
          <p14:tracePt t="43622" x="2589213" y="5029200"/>
          <p14:tracePt t="43645" x="2589213" y="5019675"/>
          <p14:tracePt t="43678" x="2589213" y="5010150"/>
          <p14:tracePt t="43701" x="2589213" y="5002213"/>
          <p14:tracePt t="43735" x="2589213" y="4984750"/>
          <p14:tracePt t="43757" x="2589213" y="4967288"/>
          <p14:tracePt t="43780" x="2589213" y="4957763"/>
          <p14:tracePt t="43782" x="2589213" y="4940300"/>
          <p14:tracePt t="43802" x="2589213" y="4922838"/>
          <p14:tracePt t="43804" x="2579688" y="4922838"/>
          <p14:tracePt t="43825" x="2579688" y="4905375"/>
          <p14:tracePt t="43848" x="2579688" y="4895850"/>
          <p14:tracePt t="43859" x="2579688" y="4887913"/>
          <p14:tracePt t="43870" x="2562225" y="4878388"/>
          <p14:tracePt t="43881" x="2562225" y="4868863"/>
          <p14:tracePt t="43893" x="2562225" y="4860925"/>
          <p14:tracePt t="43917" x="2562225" y="4843463"/>
          <p14:tracePt t="43937" x="2552700" y="4833938"/>
          <p14:tracePt t="43938" x="2544763" y="4816475"/>
          <p14:tracePt t="43959" x="2544763" y="4806950"/>
          <p14:tracePt t="43961" x="2544763" y="4799013"/>
          <p14:tracePt t="43982" x="2535238" y="4781550"/>
          <p14:tracePt t="43984" x="2527300" y="4772025"/>
          <p14:tracePt t="44016" x="2527300" y="4764088"/>
          <p14:tracePt t="44027" x="2527300" y="4754563"/>
          <p14:tracePt t="44038" x="2527300" y="4745038"/>
          <p14:tracePt t="44050" x="2527300" y="4737100"/>
          <p14:tracePt t="44061" x="2527300" y="4727575"/>
          <p14:tracePt t="44072" x="2527300" y="4719638"/>
          <p14:tracePt t="44083" x="2527300" y="4710113"/>
          <p14:tracePt t="44106" x="2527300" y="4702175"/>
          <p14:tracePt t="44107" x="2527300" y="4692650"/>
          <p14:tracePt t="44129" x="2527300" y="4684713"/>
          <p14:tracePt t="44130" x="2527300" y="4675188"/>
          <p14:tracePt t="44151" x="2527300" y="4665663"/>
          <p14:tracePt t="44173" x="2527300" y="4657725"/>
          <p14:tracePt t="44196" x="2527300" y="4648200"/>
          <p14:tracePt t="44198" x="2527300" y="4640263"/>
          <p14:tracePt t="44218" x="2527300" y="4630738"/>
          <p14:tracePt t="44252" x="2527300" y="4622800"/>
          <p14:tracePt t="44275" x="2527300" y="4613275"/>
          <p14:tracePt t="45748" x="2527300" y="4603750"/>
          <p14:tracePt t="45760" x="2552700" y="4603750"/>
          <p14:tracePt t="45771" x="2606675" y="4578350"/>
          <p14:tracePt t="45782" x="2668588" y="4568825"/>
          <p14:tracePt t="45794" x="2713038" y="4541838"/>
          <p14:tracePt t="45805" x="2730500" y="4541838"/>
          <p14:tracePt t="45816" x="2755900" y="4541838"/>
          <p14:tracePt t="45827" x="2773363" y="4541838"/>
          <p14:tracePt t="45838" x="2782888" y="4541838"/>
          <p14:tracePt t="45851" x="2792413" y="4541838"/>
          <p14:tracePt t="45883" x="2809875" y="4541838"/>
          <p14:tracePt t="45895" x="2827338" y="4541838"/>
          <p14:tracePt t="45906" x="2854325" y="4541838"/>
          <p14:tracePt t="45917" x="2889250" y="4541838"/>
          <p14:tracePt t="45929" x="2916238" y="4541838"/>
          <p14:tracePt t="45940" x="2941638" y="4541838"/>
          <p14:tracePt t="45962" x="2976563" y="4541838"/>
          <p14:tracePt t="45963" x="2995613" y="4541838"/>
          <p14:tracePt t="45985" x="3030538" y="4541838"/>
          <p14:tracePt t="45986" x="3057525" y="4541838"/>
          <p14:tracePt t="46007" x="3082925" y="4541838"/>
          <p14:tracePt t="46019" x="3119438" y="4541838"/>
          <p14:tracePt t="46030" x="3136900" y="4541838"/>
          <p14:tracePt t="46042" x="3154363" y="4541838"/>
          <p14:tracePt t="46052" x="3171825" y="4541838"/>
          <p14:tracePt t="46075" x="3189288" y="4541838"/>
          <p14:tracePt t="46076" x="3206750" y="4541838"/>
          <p14:tracePt t="46097" x="3224213" y="4541838"/>
          <p14:tracePt t="46099" x="3260725" y="4541838"/>
          <p14:tracePt t="46119" x="3303588" y="4541838"/>
          <p14:tracePt t="46121" x="3357563" y="4541838"/>
          <p14:tracePt t="46143" x="3409950" y="4541838"/>
          <p14:tracePt t="46144" x="3436938" y="4541838"/>
          <p14:tracePt t="46165" x="3481388" y="4541838"/>
          <p14:tracePt t="46166" x="3533775" y="4560888"/>
          <p14:tracePt t="46187" x="3560763" y="4568825"/>
          <p14:tracePt t="46188" x="3578225" y="4568825"/>
          <p14:tracePt t="46210" x="3622675" y="4568825"/>
          <p14:tracePt t="46211" x="3648075" y="4586288"/>
          <p14:tracePt t="46232" x="3692525" y="4586288"/>
          <p14:tracePt t="46233" x="3729038" y="4586288"/>
          <p14:tracePt t="46255" x="3771900" y="4586288"/>
          <p14:tracePt t="46256" x="3798888" y="4586288"/>
          <p14:tracePt t="46277" x="3860800" y="4586288"/>
          <p14:tracePt t="46289" x="3905250" y="4586288"/>
          <p14:tracePt t="46300" x="3932238" y="4595813"/>
          <p14:tracePt t="46311" x="3975100" y="4595813"/>
          <p14:tracePt t="46322" x="4011613" y="4595813"/>
          <p14:tracePt t="46333" x="4029075" y="4595813"/>
          <p14:tracePt t="46345" x="4054475" y="4595813"/>
          <p14:tracePt t="46357" x="4090988" y="4603750"/>
          <p14:tracePt t="46367" x="4116388" y="4603750"/>
          <p14:tracePt t="46378" x="4152900" y="4603750"/>
          <p14:tracePt t="46391" x="4170363" y="4603750"/>
          <p14:tracePt t="46401" x="4214813" y="4603750"/>
          <p14:tracePt t="46413" x="4240213" y="4603750"/>
          <p14:tracePt t="46424" x="4249738" y="4603750"/>
          <p14:tracePt t="46435" x="4257675" y="4603750"/>
          <p14:tracePt t="46570" x="4267200" y="4603750"/>
          <p14:tracePt t="46592" x="4276725" y="4603750"/>
          <p14:tracePt t="46739" x="0" y="0"/>
        </p14:tracePtLst>
        <p14:tracePtLst>
          <p14:tracePt t="50366" x="7473950" y="5453063"/>
          <p14:tracePt t="50687" x="7473950" y="5443538"/>
          <p14:tracePt t="50969" x="7473950" y="5453063"/>
          <p14:tracePt t="50971" x="7466013" y="5470525"/>
          <p14:tracePt t="50991" x="7456488" y="5497513"/>
          <p14:tracePt t="50993" x="7446963" y="5522913"/>
          <p14:tracePt t="51013" x="7429500" y="5567363"/>
          <p14:tracePt t="51015" x="7421563" y="5594350"/>
          <p14:tracePt t="51036" x="7412038" y="5629275"/>
          <p14:tracePt t="51038" x="7404100" y="5664200"/>
          <p14:tracePt t="51059" x="7404100" y="5683250"/>
          <p14:tracePt t="51070" x="7386638" y="5726113"/>
          <p14:tracePt t="51081" x="7386638" y="5745163"/>
          <p14:tracePt t="51103" x="7386638" y="5753100"/>
          <p14:tracePt t="51105" x="7386638" y="5762625"/>
          <p14:tracePt t="51126" x="7377113" y="5770563"/>
          <p14:tracePt t="51137" x="7377113" y="5780088"/>
          <p14:tracePt t="51148" x="7377113" y="5788025"/>
          <p14:tracePt t="51160" x="7377113" y="5815013"/>
          <p14:tracePt t="51171" x="7367588" y="5832475"/>
          <p14:tracePt t="51183" x="7367588" y="5842000"/>
          <p14:tracePt t="51194" x="7367588" y="5849938"/>
          <p14:tracePt t="51205" x="7367588" y="5859463"/>
          <p14:tracePt t="51273" x="7386638" y="5867400"/>
          <p14:tracePt t="51283" x="7412038" y="5867400"/>
          <p14:tracePt t="51295" x="7439025" y="5867400"/>
          <p14:tracePt t="51306" x="7491413" y="5894388"/>
          <p14:tracePt t="51317" x="7562850" y="5894388"/>
          <p14:tracePt t="51329" x="7642225" y="5894388"/>
          <p14:tracePt t="51340" x="7712075" y="5894388"/>
          <p14:tracePt t="51352" x="7766050" y="5903913"/>
          <p14:tracePt t="51363" x="7818438" y="5903913"/>
          <p14:tracePt t="51373" x="7880350" y="5903913"/>
          <p14:tracePt t="51385" x="7934325" y="5903913"/>
          <p14:tracePt t="51396" x="7969250" y="5903913"/>
          <p14:tracePt t="51407" x="8013700" y="5903913"/>
          <p14:tracePt t="51419" x="8048625" y="5903913"/>
          <p14:tracePt t="51430" x="8093075" y="5903913"/>
          <p14:tracePt t="51441" x="8128000" y="5903913"/>
          <p14:tracePt t="51454" x="8145463" y="5903913"/>
          <p14:tracePt t="51463" x="8162925" y="5903913"/>
          <p14:tracePt t="51475" x="8207375" y="5894388"/>
          <p14:tracePt t="51487" x="8224838" y="5894388"/>
          <p14:tracePt t="51497" x="8259763" y="5894388"/>
          <p14:tracePt t="51508" x="8286750" y="5894388"/>
          <p14:tracePt t="51520" x="8321675" y="5894388"/>
          <p14:tracePt t="51531" x="8340725" y="5886450"/>
          <p14:tracePt t="51542" x="8358188" y="5886450"/>
          <p14:tracePt t="51565" x="8366125" y="5886450"/>
          <p14:tracePt t="51576" x="8375650" y="5886450"/>
          <p14:tracePt t="51587" x="8383588" y="5886450"/>
          <p14:tracePt t="52297" x="8420100" y="5886450"/>
          <p14:tracePt t="52319" x="8445500" y="5886450"/>
          <p14:tracePt t="52321" x="8472488" y="5886450"/>
          <p14:tracePt t="52341" x="8499475" y="5886450"/>
          <p14:tracePt t="52343" x="8551863" y="5886450"/>
          <p14:tracePt t="52364" x="8613775" y="5886450"/>
          <p14:tracePt t="52365" x="8666163" y="5886450"/>
          <p14:tracePt t="52386" x="8720138" y="5886450"/>
          <p14:tracePt t="52388" x="8755063" y="5886450"/>
          <p14:tracePt t="52408" x="8799513" y="5886450"/>
          <p14:tracePt t="52410" x="8826500" y="5886450"/>
          <p14:tracePt t="52431" x="8869363" y="5886450"/>
          <p14:tracePt t="52432" x="8878888" y="5886450"/>
          <p14:tracePt t="52454" x="8896350" y="5886450"/>
          <p14:tracePt t="52456" x="8913813" y="5886450"/>
          <p14:tracePt t="52476" x="8923338" y="5886450"/>
          <p14:tracePt t="52478" x="8931275" y="5886450"/>
          <p14:tracePt t="52498" x="8950325" y="5886450"/>
          <p14:tracePt t="52500" x="8967788" y="5886450"/>
          <p14:tracePt t="52522" x="8985250" y="5886450"/>
          <p14:tracePt t="52524" x="9002713" y="5876925"/>
          <p14:tracePt t="52543" x="9037638" y="5876925"/>
          <p14:tracePt t="52555" x="9047163" y="5876925"/>
          <p14:tracePt t="52566" x="9055100" y="5876925"/>
          <p14:tracePt t="52577" x="9072563" y="5876925"/>
          <p14:tracePt t="52589" x="9091613" y="5876925"/>
          <p14:tracePt t="52600" x="9109075" y="5876925"/>
          <p14:tracePt t="52622" x="9134475" y="5876925"/>
          <p14:tracePt t="52633" x="9144000" y="5867400"/>
          <p14:tracePt t="52645" x="9170988" y="5859463"/>
          <p14:tracePt t="52656" x="9188450" y="5859463"/>
          <p14:tracePt t="54108" x="9188450" y="5849938"/>
          <p14:tracePt t="59134" x="8985250" y="5505450"/>
          <p14:tracePt t="59140" x="8861425" y="5391150"/>
          <p14:tracePt t="59141" x="8720138" y="5302250"/>
          <p14:tracePt t="59158" x="8605838" y="5249863"/>
          <p14:tracePt t="59160" x="8507413" y="5195888"/>
          <p14:tracePt t="59181" x="8428038" y="5143500"/>
          <p14:tracePt t="59182" x="8348663" y="5099050"/>
          <p14:tracePt t="59205" x="8172450" y="4992688"/>
          <p14:tracePt t="59226" x="8056563" y="4930775"/>
          <p14:tracePt t="59228" x="7951788" y="4895850"/>
          <p14:tracePt t="59248" x="7800975" y="4806950"/>
          <p14:tracePt t="59250" x="7659688" y="4745038"/>
          <p14:tracePt t="59271" x="7386638" y="4640263"/>
          <p14:tracePt t="59272" x="7243763" y="4595813"/>
          <p14:tracePt t="59294" x="6767513" y="4462463"/>
          <p14:tracePt t="59316" x="6564313" y="4392613"/>
          <p14:tracePt t="59318" x="6430963" y="4365625"/>
          <p14:tracePt t="59338" x="6289675" y="4338638"/>
          <p14:tracePt t="59350" x="6130925" y="4276725"/>
          <p14:tracePt t="59361" x="6034088" y="4241800"/>
          <p14:tracePt t="59372" x="5919788" y="4197350"/>
          <p14:tracePt t="59385" x="5795963" y="4135438"/>
          <p14:tracePt t="59395" x="5645150" y="4092575"/>
          <p14:tracePt t="59406" x="5459413" y="4038600"/>
          <p14:tracePt t="59418" x="5318125" y="3994150"/>
          <p14:tracePt t="59430" x="5132388" y="3914775"/>
          <p14:tracePt t="59440" x="4938713" y="3852863"/>
          <p14:tracePt t="59451" x="4814888" y="3808413"/>
          <p14:tracePt t="59464" x="4664075" y="3746500"/>
          <p14:tracePt t="59474" x="4541838" y="3694113"/>
          <p14:tracePt t="59485" x="4443413" y="3641725"/>
          <p14:tracePt t="59496" x="4311650" y="3597275"/>
          <p14:tracePt t="59507" x="4187825" y="3535363"/>
          <p14:tracePt t="59519" x="4054475" y="3481388"/>
          <p14:tracePt t="59530" x="3913188" y="3419475"/>
          <p14:tracePt t="59541" x="3763963" y="3357563"/>
          <p14:tracePt t="59552" x="3640138" y="3322638"/>
          <p14:tracePt t="59563" x="3489325" y="3278188"/>
          <p14:tracePt t="59575" x="3409950" y="3225800"/>
          <p14:tracePt t="59586" x="3322638" y="3198813"/>
          <p14:tracePt t="59597" x="3251200" y="3146425"/>
          <p14:tracePt t="59608" x="3224213" y="3128963"/>
          <p14:tracePt t="59620" x="3179763" y="3092450"/>
          <p14:tracePt t="59631" x="3100388" y="3040063"/>
          <p14:tracePt t="59642" x="3038475" y="3013075"/>
          <p14:tracePt t="59654" x="2941638" y="2933700"/>
          <p14:tracePt t="59665" x="2800350" y="2871788"/>
          <p14:tracePt t="59676" x="2686050" y="2819400"/>
          <p14:tracePt t="59687" x="2535238" y="2757488"/>
          <p14:tracePt t="59698" x="2428875" y="2705100"/>
          <p14:tracePt t="59709" x="2297113" y="2660650"/>
          <p14:tracePt t="59721" x="2217738" y="2616200"/>
          <p14:tracePt t="59732" x="2173288" y="2598738"/>
          <p14:tracePt t="59743" x="2155825" y="2589213"/>
          <p14:tracePt t="59754" x="2128838" y="2571750"/>
          <p14:tracePt t="59766" x="2111375" y="2571750"/>
          <p14:tracePt t="59777" x="2093913" y="2554288"/>
          <p14:tracePt t="59788" x="2076450" y="2527300"/>
          <p14:tracePt t="59800" x="2058988" y="2527300"/>
          <p14:tracePt t="59811" x="2022475" y="2509838"/>
          <p14:tracePt t="59822" x="1997075" y="2492375"/>
          <p14:tracePt t="59833" x="1952625" y="2474913"/>
          <p14:tracePt t="59845" x="1935163" y="2447925"/>
          <p14:tracePt t="59856" x="1890713" y="2430463"/>
          <p14:tracePt t="59867" x="1873250" y="2413000"/>
          <p14:tracePt t="59879" x="1828800" y="2386013"/>
          <p14:tracePt t="59902" x="1819275" y="2386013"/>
          <p14:tracePt t="59923" x="1819275" y="2378075"/>
          <p14:tracePt t="60880" x="1828800" y="2386013"/>
          <p14:tracePt t="60892" x="1890713" y="2395538"/>
          <p14:tracePt t="60903" x="1970088" y="2430463"/>
          <p14:tracePt t="60913" x="2022475" y="2430463"/>
          <p14:tracePt t="60924" x="2103438" y="2457450"/>
          <p14:tracePt t="60936" x="2146300" y="2465388"/>
          <p14:tracePt t="60947" x="2163763" y="2492375"/>
          <p14:tracePt t="60958" x="2190750" y="2492375"/>
          <p14:tracePt t="60970" x="2217738" y="2492375"/>
          <p14:tracePt t="60982" x="2262188" y="2500313"/>
          <p14:tracePt t="60992" x="2279650" y="2500313"/>
          <p14:tracePt t="61004" x="2297113" y="2509838"/>
          <p14:tracePt t="61015" x="2332038" y="2509838"/>
          <p14:tracePt t="61026" x="2349500" y="2509838"/>
          <p14:tracePt t="61037" x="2393950" y="2509838"/>
          <p14:tracePt t="61049" x="2428875" y="2509838"/>
          <p14:tracePt t="61060" x="2482850" y="2509838"/>
          <p14:tracePt t="61071" x="2544763" y="2519363"/>
          <p14:tracePt t="61082" x="2579688" y="2519363"/>
          <p14:tracePt t="61094" x="2651125" y="2519363"/>
          <p14:tracePt t="61105" x="2703513" y="2519363"/>
          <p14:tracePt t="61116" x="2738438" y="2519363"/>
          <p14:tracePt t="61130" x="2782888" y="2519363"/>
          <p14:tracePt t="61138" x="2800350" y="2519363"/>
          <p14:tracePt t="61150" x="2817813" y="2519363"/>
          <p14:tracePt t="61162" x="2844800" y="2519363"/>
          <p14:tracePt t="61172" x="2862263" y="2519363"/>
          <p14:tracePt t="61183" x="2889250" y="2519363"/>
          <p14:tracePt t="61195" x="2916238" y="2527300"/>
          <p14:tracePt t="61206" x="2933700" y="2527300"/>
          <p14:tracePt t="61217" x="2976563" y="2527300"/>
          <p14:tracePt t="61229" x="3030538" y="2536825"/>
          <p14:tracePt t="61240" x="3074988" y="2536825"/>
          <p14:tracePt t="61251" x="3119438" y="2536825"/>
          <p14:tracePt t="61263" x="3179763" y="2536825"/>
          <p14:tracePt t="61273" x="3233738" y="2536825"/>
          <p14:tracePt t="61285" x="3286125" y="2536825"/>
          <p14:tracePt t="61296" x="3340100" y="2536825"/>
          <p14:tracePt t="61307" x="3365500" y="2536825"/>
          <p14:tracePt t="61318" x="3409950" y="2536825"/>
          <p14:tracePt t="61330" x="3436938" y="2527300"/>
          <p14:tracePt t="61341" x="3454400" y="2527300"/>
          <p14:tracePt t="61352" x="3471863" y="2527300"/>
          <p14:tracePt t="61375" x="3481388" y="2527300"/>
          <p14:tracePt t="61376" x="3489325" y="2519363"/>
          <p14:tracePt t="61397" x="3506788" y="2509838"/>
          <p14:tracePt t="61399" x="3525838" y="2509838"/>
          <p14:tracePt t="61419" x="3543300" y="2509838"/>
          <p14:tracePt t="61420" x="3551238" y="2509838"/>
          <p14:tracePt t="61442" x="3595688" y="2509838"/>
          <p14:tracePt t="61444" x="3630613" y="2509838"/>
          <p14:tracePt t="61466" x="3719513" y="2509838"/>
          <p14:tracePt t="61487" x="3754438" y="2509838"/>
          <p14:tracePt t="61488" x="3771900" y="2509838"/>
          <p14:tracePt t="61510" x="3781425" y="2509838"/>
          <p14:tracePt t="61511" x="3789363" y="2509838"/>
          <p14:tracePt t="62198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655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rendement van een ledlamp is 56%. Als de lamp drie uur brandt geeft hij 484 kilojoule licht.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drie uur tijd verbruikt de lamp  …..  kilojoule elektrische energie.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geheel getal.</a:t>
            </a:r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22004"/>
              </p:ext>
            </p:extLst>
          </p:nvPr>
        </p:nvGraphicFramePr>
        <p:xfrm>
          <a:off x="1391647" y="447623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56 %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BFEDBBC6-1EE0-058B-7E27-4A294946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3 – </a:t>
            </a:r>
            <a:r>
              <a:rPr lang="en-US" dirty="0" err="1"/>
              <a:t>Ledlamp</a:t>
            </a: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873132" y="3753292"/>
            <a:ext cx="882869" cy="561071"/>
            <a:chOff x="2882657" y="3235628"/>
            <a:chExt cx="882869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2657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3004385" y="3235628"/>
                  <a:ext cx="64329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56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385" y="3235628"/>
                  <a:ext cx="643293" cy="497059"/>
                </a:xfrm>
                <a:prstGeom prst="rect">
                  <a:avLst/>
                </a:prstGeom>
                <a:blipFill>
                  <a:blip r:embed="rId3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897257" y="3710193"/>
                <a:ext cx="4476246" cy="1687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864</m:t>
                      </m:r>
                    </m:oMath>
                  </m:oMathPara>
                </a14:m>
                <a:endParaRPr lang="nl-NL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864</m:t>
                      </m:r>
                    </m:oMath>
                  </m:oMathPara>
                </a14:m>
                <a:endParaRPr lang="nl-NL" sz="1800" b="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57" y="3710193"/>
                <a:ext cx="4476246" cy="1687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897257" y="5681898"/>
                <a:ext cx="4476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antwoord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: 864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kilojoule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57" y="5681898"/>
                <a:ext cx="44762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39A6126-2798-2FE0-48D9-FABCDB010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886596"/>
              </p:ext>
            </p:extLst>
          </p:nvPr>
        </p:nvGraphicFramePr>
        <p:xfrm>
          <a:off x="1391647" y="447623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56 %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. . . . ?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484 kilojoule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1026" name="Picture 2" descr="Warm witte LED lampen, LEDs in bodem, standaard transparante kap, Ø45">
            <a:extLst>
              <a:ext uri="{FF2B5EF4-FFF2-40B4-BE49-F238E27FC236}">
                <a16:creationId xmlns:a16="http://schemas.microsoft.com/office/drawing/2014/main" id="{911F6C7B-81EE-6B33-4DE6-C3F4D2B21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b="13885"/>
          <a:stretch/>
        </p:blipFill>
        <p:spPr bwMode="auto">
          <a:xfrm>
            <a:off x="7779210" y="1095808"/>
            <a:ext cx="2835860" cy="229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48312EA6-914E-C102-1DD8-BEFE1B1C645E}"/>
              </a:ext>
            </a:extLst>
          </p:cNvPr>
          <p:cNvSpPr/>
          <p:nvPr/>
        </p:nvSpPr>
        <p:spPr>
          <a:xfrm rot="10800000" flipV="1">
            <a:off x="3090125" y="481718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3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70"/>
    </mc:Choice>
    <mc:Fallback xmlns="">
      <p:transition spd="slow" advTm="6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5107" x="6670675" y="2138363"/>
          <p14:tracePt t="5379" x="6653213" y="2130425"/>
          <p14:tracePt t="5390" x="6643688" y="2130425"/>
          <p14:tracePt t="5402" x="6634163" y="2130425"/>
          <p14:tracePt t="5413" x="6634163" y="2120900"/>
          <p14:tracePt t="5424" x="6626225" y="2120900"/>
          <p14:tracePt t="5458" x="6616700" y="2120900"/>
          <p14:tracePt t="5460" x="6608763" y="2120900"/>
          <p14:tracePt t="5481" x="6599238" y="2120900"/>
          <p14:tracePt t="5503" x="6581775" y="2120900"/>
          <p14:tracePt t="5505" x="6564313" y="2112963"/>
          <p14:tracePt t="5527" x="6529388" y="2093913"/>
          <p14:tracePt t="5548" x="6511925" y="2076450"/>
          <p14:tracePt t="5571" x="6475413" y="2051050"/>
          <p14:tracePt t="5572" x="6440488" y="2041525"/>
          <p14:tracePt t="5593" x="6405563" y="2024063"/>
          <p14:tracePt t="5604" x="6378575" y="2006600"/>
          <p14:tracePt t="5617" x="6351588" y="1997075"/>
          <p14:tracePt t="5627" x="6316663" y="1970088"/>
          <p14:tracePt t="5638" x="6299200" y="1962150"/>
          <p14:tracePt t="5649" x="6281738" y="1944688"/>
          <p14:tracePt t="5661" x="6272213" y="1935163"/>
          <p14:tracePt t="5673" x="6254750" y="1917700"/>
          <p14:tracePt t="5683" x="6237288" y="1900238"/>
          <p14:tracePt t="5695" x="6219825" y="1882775"/>
          <p14:tracePt t="5707" x="6202363" y="1865313"/>
          <p14:tracePt t="5717" x="6167438" y="1847850"/>
          <p14:tracePt t="5728" x="6130925" y="1811338"/>
          <p14:tracePt t="5740" x="6105525" y="1785938"/>
          <p14:tracePt t="5751" x="6069013" y="1758950"/>
          <p14:tracePt t="5762" x="6043613" y="1741488"/>
          <p14:tracePt t="5774" x="6007100" y="1724025"/>
          <p14:tracePt t="5784" x="5989638" y="1724025"/>
          <p14:tracePt t="5797" x="5972175" y="1704975"/>
          <p14:tracePt t="5806" x="5954713" y="1704975"/>
          <p14:tracePt t="5818" x="5919788" y="1697038"/>
          <p14:tracePt t="5829" x="5910263" y="1670050"/>
          <p14:tracePt t="5841" x="5892800" y="1670050"/>
          <p14:tracePt t="5852" x="5875338" y="1670050"/>
          <p14:tracePt t="5863" x="5857875" y="1662113"/>
          <p14:tracePt t="5885" x="5848350" y="1662113"/>
          <p14:tracePt t="5897" x="5830888" y="1662113"/>
          <p14:tracePt t="5908" x="5821363" y="1662113"/>
          <p14:tracePt t="5919" x="5813425" y="1662113"/>
          <p14:tracePt t="5931" x="5795963" y="1643063"/>
          <p14:tracePt t="5942" x="5768975" y="1643063"/>
          <p14:tracePt t="5953" x="5724525" y="1617663"/>
          <p14:tracePt t="5964" x="5689600" y="1617663"/>
          <p14:tracePt t="5976" x="5662613" y="1617663"/>
          <p14:tracePt t="5987" x="5627688" y="1608138"/>
          <p14:tracePt t="5998" x="5610225" y="1608138"/>
          <p14:tracePt t="6010" x="5592763" y="1600200"/>
          <p14:tracePt t="6021" x="5575300" y="1600200"/>
          <p14:tracePt t="6876" x="5575300" y="1590675"/>
          <p14:tracePt t="8350" x="5575300" y="1581150"/>
          <p14:tracePt t="12204" x="0" y="0"/>
        </p14:tracePtLst>
        <p14:tracePtLst>
          <p14:tracePt t="13709" x="6430963" y="2200275"/>
          <p14:tracePt t="17543" x="6450013" y="2192338"/>
          <p14:tracePt t="17923" x="6450013" y="2200275"/>
          <p14:tracePt t="17925" x="6450013" y="2217738"/>
          <p14:tracePt t="17946" x="6450013" y="2254250"/>
          <p14:tracePt t="17947" x="6450013" y="2297113"/>
          <p14:tracePt t="17968" x="6440488" y="2324100"/>
          <p14:tracePt t="17970" x="6440488" y="2333625"/>
          <p14:tracePt t="17991" x="6440488" y="2359025"/>
          <p14:tracePt t="18002" x="6440488" y="2403475"/>
          <p14:tracePt t="18024" x="6430963" y="2438400"/>
          <p14:tracePt t="18036" x="6413500" y="2465388"/>
          <p14:tracePt t="18047" x="6413500" y="2492375"/>
          <p14:tracePt t="18058" x="6388100" y="2536825"/>
          <p14:tracePt t="18069" x="6378575" y="2571750"/>
          <p14:tracePt t="18080" x="6351588" y="2668588"/>
          <p14:tracePt t="18092" x="6326188" y="2740025"/>
          <p14:tracePt t="18103" x="6316663" y="2819400"/>
          <p14:tracePt t="18114" x="6308725" y="2854325"/>
          <p14:tracePt t="18127" x="6289675" y="2933700"/>
          <p14:tracePt t="18137" x="6281738" y="2951163"/>
          <p14:tracePt t="18148" x="6272213" y="2987675"/>
          <p14:tracePt t="18159" x="6264275" y="3013075"/>
          <p14:tracePt t="18179" x="6264275" y="3022600"/>
          <p14:tracePt t="18182" x="6264275" y="3040063"/>
          <p14:tracePt t="18193" x="6246813" y="3057525"/>
          <p14:tracePt t="18204" x="6246813" y="3067050"/>
          <p14:tracePt t="18217" x="6237288" y="3084513"/>
          <p14:tracePt t="18227" x="6227763" y="3101975"/>
          <p14:tracePt t="18238" x="6219825" y="3136900"/>
          <p14:tracePt t="18249" x="6210300" y="3154363"/>
          <p14:tracePt t="18261" x="6175375" y="3198813"/>
          <p14:tracePt t="18283" x="6167438" y="3216275"/>
          <p14:tracePt t="18295" x="6167438" y="3225800"/>
          <p14:tracePt t="18362" x="6157913" y="3235325"/>
          <p14:tracePt t="22679" x="0" y="0"/>
        </p14:tracePtLst>
        <p14:tracePtLst>
          <p14:tracePt t="32350" x="2782888" y="4781550"/>
          <p14:tracePt t="33088" x="2800350" y="4781550"/>
          <p14:tracePt t="33110" x="2817813" y="4781550"/>
          <p14:tracePt t="33133" x="2835275" y="4781550"/>
          <p14:tracePt t="33135" x="2862263" y="4781550"/>
          <p14:tracePt t="33156" x="2933700" y="4781550"/>
          <p14:tracePt t="33159" x="3003550" y="4781550"/>
          <p14:tracePt t="33178" x="3109913" y="4781550"/>
          <p14:tracePt t="33179" x="3216275" y="4781550"/>
          <p14:tracePt t="33201" x="3322638" y="4799013"/>
          <p14:tracePt t="33203" x="3444875" y="4799013"/>
          <p14:tracePt t="33223" x="3586163" y="4799013"/>
          <p14:tracePt t="33224" x="3648075" y="4806950"/>
          <p14:tracePt t="33246" x="3754438" y="4806950"/>
          <p14:tracePt t="33247" x="3825875" y="4806950"/>
          <p14:tracePt t="33268" x="3878263" y="4806950"/>
          <p14:tracePt t="33270" x="3932238" y="4806950"/>
          <p14:tracePt t="33290" x="3975100" y="4806950"/>
          <p14:tracePt t="33291" x="3992563" y="4806950"/>
          <p14:tracePt t="33315" x="4037013" y="4806950"/>
          <p14:tracePt t="33336" x="4073525" y="4806950"/>
          <p14:tracePt t="33338" x="4090988" y="4806950"/>
          <p14:tracePt t="33358" x="4143375" y="4806950"/>
          <p14:tracePt t="33360" x="4205288" y="4806950"/>
          <p14:tracePt t="33380" x="4294188" y="4806950"/>
          <p14:tracePt t="33381" x="4329113" y="4806950"/>
          <p14:tracePt t="33403" x="4398963" y="4806950"/>
          <p14:tracePt t="33405" x="4452938" y="4806950"/>
          <p14:tracePt t="33426" x="4487863" y="4806950"/>
          <p14:tracePt t="33427" x="4541838" y="4806950"/>
          <p14:tracePt t="33448" x="4602163" y="4806950"/>
          <p14:tracePt t="33450" x="4638675" y="4806950"/>
          <p14:tracePt t="33470" x="4718050" y="4806950"/>
          <p14:tracePt t="33473" x="4762500" y="4806950"/>
          <p14:tracePt t="33493" x="4824413" y="4806950"/>
          <p14:tracePt t="33494" x="4867275" y="4806950"/>
          <p14:tracePt t="33516" x="4886325" y="4806950"/>
          <p14:tracePt t="33517" x="4903788" y="4806950"/>
          <p14:tracePt t="34236" x="4903788" y="4789488"/>
          <p14:tracePt t="34237" x="4903788" y="4772025"/>
          <p14:tracePt t="34260" x="4903788" y="4737100"/>
          <p14:tracePt t="34281" x="4903788" y="4719638"/>
          <p14:tracePt t="34282" x="4903788" y="4702175"/>
          <p14:tracePt t="34303" x="4903788" y="4684713"/>
          <p14:tracePt t="34305" x="4903788" y="4675188"/>
          <p14:tracePt t="34326" x="4903788" y="4657725"/>
          <p14:tracePt t="34327" x="4903788" y="4648200"/>
          <p14:tracePt t="34350" x="4894263" y="4630738"/>
          <p14:tracePt t="34370" x="4894263" y="4622800"/>
          <p14:tracePt t="36635" x="4408488" y="4630738"/>
          <p14:tracePt t="36644" x="4356100" y="4630738"/>
          <p14:tracePt t="36646" x="4302125" y="4630738"/>
          <p14:tracePt t="36647" x="4284663" y="4630738"/>
          <p14:tracePt t="36650" x="4249738" y="4630738"/>
          <p14:tracePt t="36651" x="4214813" y="4630738"/>
          <p14:tracePt t="36657" x="4135438" y="4630738"/>
          <p14:tracePt t="36658" x="4054475" y="4630738"/>
          <p14:tracePt t="36659" x="3992563" y="4630738"/>
          <p14:tracePt t="36660" x="3870325" y="4630738"/>
          <p14:tracePt t="36677" x="3781425" y="4630738"/>
          <p14:tracePt t="36678" x="3709988" y="4630738"/>
          <p14:tracePt t="36699" x="3595688" y="4595813"/>
          <p14:tracePt t="36702" x="3525838" y="4586288"/>
          <p14:tracePt t="36722" x="3454400" y="4578350"/>
          <p14:tracePt t="36723" x="3375025" y="4560888"/>
          <p14:tracePt t="36744" x="3322638" y="4560888"/>
          <p14:tracePt t="36746" x="3278188" y="4560888"/>
          <p14:tracePt t="36767" x="3216275" y="4560888"/>
          <p14:tracePt t="36769" x="3198813" y="4551363"/>
          <p14:tracePt t="36789" x="3127375" y="4551363"/>
          <p14:tracePt t="36791" x="3057525" y="4551363"/>
          <p14:tracePt t="36812" x="3003550" y="4551363"/>
          <p14:tracePt t="36814" x="2959100" y="4551363"/>
          <p14:tracePt t="36835" x="2897188" y="4551363"/>
          <p14:tracePt t="36836" x="2844800" y="4551363"/>
          <p14:tracePt t="36857" x="2773363" y="4551363"/>
          <p14:tracePt t="36858" x="2755900" y="4551363"/>
          <p14:tracePt t="36879" x="2713038" y="4551363"/>
          <p14:tracePt t="36891" x="2676525" y="4551363"/>
          <p14:tracePt t="36902" x="2659063" y="4551363"/>
          <p14:tracePt t="36914" x="2641600" y="4551363"/>
          <p14:tracePt t="36924" x="2624138" y="4551363"/>
          <p14:tracePt t="36936" x="2597150" y="4551363"/>
          <p14:tracePt t="36948" x="2589213" y="4551363"/>
          <p14:tracePt t="38038" x="2589213" y="4541838"/>
          <p14:tracePt t="38050" x="2606675" y="4524375"/>
          <p14:tracePt t="38061" x="2651125" y="4479925"/>
          <p14:tracePt t="38072" x="2668588" y="4462463"/>
          <p14:tracePt t="38084" x="2730500" y="4400550"/>
          <p14:tracePt t="38094" x="2755900" y="4375150"/>
          <p14:tracePt t="38106" x="2800350" y="4357688"/>
          <p14:tracePt t="38117" x="2835275" y="4303713"/>
          <p14:tracePt t="38128" x="2862263" y="4286250"/>
          <p14:tracePt t="38139" x="2897188" y="4259263"/>
          <p14:tracePt t="38151" x="2916238" y="4224338"/>
          <p14:tracePt t="38164" x="2959100" y="4197350"/>
          <p14:tracePt t="38173" x="3003550" y="4144963"/>
          <p14:tracePt t="38184" x="3038475" y="4127500"/>
          <p14:tracePt t="38197" x="3065463" y="4110038"/>
          <p14:tracePt t="38207" x="3092450" y="4083050"/>
          <p14:tracePt t="38218" x="3136900" y="4056063"/>
          <p14:tracePt t="38230" x="3171825" y="4048125"/>
          <p14:tracePt t="38241" x="3198813" y="4003675"/>
          <p14:tracePt t="38252" x="3241675" y="3976688"/>
          <p14:tracePt t="38263" x="3278188" y="3959225"/>
          <p14:tracePt t="38274" x="3303588" y="3941763"/>
          <p14:tracePt t="38286" x="3330575" y="3914775"/>
          <p14:tracePt t="38296" x="3365500" y="3879850"/>
          <p14:tracePt t="38308" x="3409950" y="3844925"/>
          <p14:tracePt t="38319" x="3463925" y="3808413"/>
          <p14:tracePt t="38331" x="3506788" y="3773488"/>
          <p14:tracePt t="38342" x="3568700" y="3703638"/>
          <p14:tracePt t="38353" x="3640138" y="3641725"/>
          <p14:tracePt t="38364" x="3657600" y="3614738"/>
          <p14:tracePt t="38375" x="3702050" y="3570288"/>
          <p14:tracePt t="38387" x="3746500" y="3517900"/>
          <p14:tracePt t="38398" x="3798888" y="3473450"/>
          <p14:tracePt t="38409" x="3843338" y="3419475"/>
          <p14:tracePt t="38420" x="3860800" y="3402013"/>
          <p14:tracePt t="38432" x="3887788" y="3357563"/>
          <p14:tracePt t="38443" x="3905250" y="3340100"/>
          <p14:tracePt t="38454" x="3922713" y="3322638"/>
          <p14:tracePt t="38466" x="3922713" y="3295650"/>
          <p14:tracePt t="38477" x="3940175" y="3287713"/>
          <p14:tracePt t="38488" x="3940175" y="3270250"/>
          <p14:tracePt t="38500" x="3957638" y="3260725"/>
          <p14:tracePt t="38511" x="3957638" y="3252788"/>
          <p14:tracePt t="38522" x="3975100" y="3235325"/>
          <p14:tracePt t="38533" x="3992563" y="3208338"/>
          <p14:tracePt t="38545" x="4011613" y="3173413"/>
          <p14:tracePt t="38556" x="4037013" y="3146425"/>
          <p14:tracePt t="38567" x="4054475" y="3128963"/>
          <p14:tracePt t="38578" x="4054475" y="3111500"/>
          <p14:tracePt t="38589" x="4073525" y="3084513"/>
          <p14:tracePt t="38601" x="4090988" y="3049588"/>
          <p14:tracePt t="38613" x="4108450" y="3030538"/>
          <p14:tracePt t="38623" x="4108450" y="3013075"/>
          <p14:tracePt t="38635" x="4135438" y="2995613"/>
          <p14:tracePt t="38646" x="4135438" y="2987675"/>
          <p14:tracePt t="38657" x="4152900" y="2970213"/>
          <p14:tracePt t="38668" x="4160838" y="2951163"/>
          <p14:tracePt t="38680" x="4170363" y="2933700"/>
          <p14:tracePt t="38690" x="4178300" y="2916238"/>
          <p14:tracePt t="38702" x="4178300" y="2908300"/>
          <p14:tracePt t="38714" x="4187825" y="2881313"/>
          <p14:tracePt t="38724" x="4195763" y="2863850"/>
          <p14:tracePt t="38736" x="4222750" y="2836863"/>
          <p14:tracePt t="38747" x="4232275" y="2819400"/>
          <p14:tracePt t="38758" x="4249738" y="2792413"/>
          <p14:tracePt t="38769" x="4249738" y="2774950"/>
          <p14:tracePt t="38781" x="4276725" y="2747963"/>
          <p14:tracePt t="38792" x="4284663" y="2713038"/>
          <p14:tracePt t="38803" x="4319588" y="2695575"/>
          <p14:tracePt t="38814" x="4338638" y="2668588"/>
          <p14:tracePt t="38825" x="4346575" y="2651125"/>
          <p14:tracePt t="38837" x="4381500" y="2606675"/>
          <p14:tracePt t="38848" x="4391025" y="2589213"/>
          <p14:tracePt t="38859" x="4398963" y="2571750"/>
          <p14:tracePt t="38870" x="4418013" y="2554288"/>
          <p14:tracePt t="38882" x="4418013" y="2536825"/>
          <p14:tracePt t="38893" x="4435475" y="2536825"/>
          <p14:tracePt t="38904" x="4435475" y="2519363"/>
          <p14:tracePt t="38916" x="4452938" y="2500313"/>
          <p14:tracePt t="38938" x="4470400" y="2482850"/>
          <p14:tracePt t="38950" x="4470400" y="2465388"/>
          <p14:tracePt t="38961" x="4479925" y="2457450"/>
          <p14:tracePt t="38972" x="4487863" y="2457450"/>
          <p14:tracePt t="39006" x="4497388" y="2447925"/>
          <p14:tracePt t="39028" x="4497388" y="2438400"/>
          <p14:tracePt t="39073" x="4505325" y="2430463"/>
          <p14:tracePt t="39084" x="4505325" y="2420938"/>
          <p14:tracePt t="39107" x="4514850" y="2420938"/>
          <p14:tracePt t="39917" x="4514850" y="2430463"/>
          <p14:tracePt t="39928" x="4514850" y="2457450"/>
          <p14:tracePt t="39939" x="4514850" y="2500313"/>
          <p14:tracePt t="39951" x="4505325" y="2527300"/>
          <p14:tracePt t="39962" x="4497388" y="2571750"/>
          <p14:tracePt t="39973" x="4470400" y="2643188"/>
          <p14:tracePt t="39985" x="4470400" y="2730500"/>
          <p14:tracePt t="39996" x="4443413" y="2809875"/>
          <p14:tracePt t="40007" x="4435475" y="2898775"/>
          <p14:tracePt t="40018" x="4418013" y="2978150"/>
          <p14:tracePt t="40029" x="4408488" y="3067050"/>
          <p14:tracePt t="40041" x="4391025" y="3154363"/>
          <p14:tracePt t="40052" x="4381500" y="3216275"/>
          <p14:tracePt t="40063" x="4373563" y="3270250"/>
          <p14:tracePt t="40074" x="4356100" y="3332163"/>
          <p14:tracePt t="40086" x="4356100" y="3367088"/>
          <p14:tracePt t="40097" x="4356100" y="3411538"/>
          <p14:tracePt t="40108" x="4346575" y="3481388"/>
          <p14:tracePt t="40119" x="4338638" y="3517900"/>
          <p14:tracePt t="40130" x="4338638" y="3570288"/>
          <p14:tracePt t="40142" x="4311650" y="3614738"/>
          <p14:tracePt t="40153" x="4311650" y="3676650"/>
          <p14:tracePt t="40178" x="4302125" y="3756025"/>
          <p14:tracePt t="40187" x="4302125" y="3790950"/>
          <p14:tracePt t="40198" x="4302125" y="3835400"/>
          <p14:tracePt t="40209" x="4302125" y="3870325"/>
          <p14:tracePt t="40221" x="4294188" y="3914775"/>
          <p14:tracePt t="40232" x="4284663" y="3949700"/>
          <p14:tracePt t="40243" x="4276725" y="4011613"/>
          <p14:tracePt t="40254" x="4257675" y="4100513"/>
          <p14:tracePt t="40266" x="4249738" y="4179888"/>
          <p14:tracePt t="40277" x="4232275" y="4251325"/>
          <p14:tracePt t="40288" x="4205288" y="4348163"/>
          <p14:tracePt t="40300" x="4195763" y="4419600"/>
          <p14:tracePt t="40311" x="4170363" y="4524375"/>
          <p14:tracePt t="40322" x="4143375" y="4657725"/>
          <p14:tracePt t="40334" x="4143375" y="4727575"/>
          <p14:tracePt t="40345" x="4143375" y="4799013"/>
          <p14:tracePt t="40355" x="4143375" y="4851400"/>
          <p14:tracePt t="40367" x="4143375" y="4878388"/>
          <p14:tracePt t="40378" x="4143375" y="4913313"/>
          <p14:tracePt t="40389" x="4143375" y="4940300"/>
          <p14:tracePt t="40401" x="4143375" y="4967288"/>
          <p14:tracePt t="40412" x="4143375" y="4992688"/>
          <p14:tracePt t="40423" x="4143375" y="5010150"/>
          <p14:tracePt t="40434" x="4143375" y="5029200"/>
          <p14:tracePt t="40446" x="4143375" y="5046663"/>
          <p14:tracePt t="40457" x="4143375" y="5054600"/>
          <p14:tracePt t="40468" x="4143375" y="5072063"/>
          <p14:tracePt t="40479" x="4143375" y="5091113"/>
          <p14:tracePt t="40502" x="4143375" y="5108575"/>
          <p14:tracePt t="40513" x="4143375" y="5126038"/>
          <p14:tracePt t="40525" x="4143375" y="5143500"/>
          <p14:tracePt t="40536" x="4143375" y="5160963"/>
          <p14:tracePt t="40569" x="4143375" y="5170488"/>
          <p14:tracePt t="40603" x="4143375" y="5178425"/>
          <p14:tracePt t="40749" x="4152900" y="5178425"/>
          <p14:tracePt t="41089" x="0" y="0"/>
        </p14:tracePtLst>
        <p14:tracePtLst>
          <p14:tracePt t="44938" x="4849813" y="3986213"/>
          <p14:tracePt t="45317" x="4832350" y="3986213"/>
          <p14:tracePt t="45385" x="4824413" y="3986213"/>
          <p14:tracePt t="45418" x="4814888" y="3986213"/>
          <p14:tracePt t="45441" x="4805363" y="3986213"/>
          <p14:tracePt t="45463" x="4797425" y="3986213"/>
          <p14:tracePt t="45486" x="4787900" y="3986213"/>
          <p14:tracePt t="45497" x="4762500" y="3986213"/>
          <p14:tracePt t="45519" x="4745038" y="3986213"/>
          <p14:tracePt t="45542" x="4691063" y="3986213"/>
          <p14:tracePt t="45544" x="4664075" y="3986213"/>
          <p14:tracePt t="45564" x="4611688" y="3986213"/>
          <p14:tracePt t="45576" x="4505325" y="3994150"/>
          <p14:tracePt t="45587" x="4435475" y="3994150"/>
          <p14:tracePt t="45598" x="4364038" y="3994150"/>
          <p14:tracePt t="45610" x="4319588" y="3994150"/>
          <p14:tracePt t="45621" x="4284663" y="3994150"/>
          <p14:tracePt t="45644" x="4267200" y="3994150"/>
          <p14:tracePt t="45646" x="4257675" y="3994150"/>
          <p14:tracePt t="45667" x="4232275" y="3994150"/>
          <p14:tracePt t="45688" x="4195763" y="3994150"/>
          <p14:tracePt t="45690" x="4170363" y="3994150"/>
          <p14:tracePt t="45711" x="4108450" y="3968750"/>
          <p14:tracePt t="45713" x="4073525" y="3968750"/>
          <p14:tracePt t="45733" x="4029075" y="3968750"/>
          <p14:tracePt t="45734" x="4011613" y="3959225"/>
          <p14:tracePt t="45756" x="3975100" y="3949700"/>
          <p14:tracePt t="45758" x="3940175" y="3941763"/>
          <p14:tracePt t="45778" x="3887788" y="3941763"/>
          <p14:tracePt t="45780" x="3860800" y="3941763"/>
          <p14:tracePt t="45800" x="3789363" y="3932238"/>
          <p14:tracePt t="45801" x="3719513" y="3932238"/>
          <p14:tracePt t="45823" x="3648075" y="3932238"/>
          <p14:tracePt t="45825" x="3613150" y="3932238"/>
          <p14:tracePt t="45845" x="3543300" y="3932238"/>
          <p14:tracePt t="45848" x="3516313" y="3932238"/>
          <p14:tracePt t="45868" x="3463925" y="3932238"/>
          <p14:tracePt t="45869" x="3436938" y="3932238"/>
          <p14:tracePt t="45891" x="3392488" y="3932238"/>
          <p14:tracePt t="45892" x="3375025" y="3932238"/>
          <p14:tracePt t="45913" x="3340100" y="3932238"/>
          <p14:tracePt t="45915" x="3322638" y="3932238"/>
          <p14:tracePt t="45936" x="3295650" y="3932238"/>
          <p14:tracePt t="45937" x="3260725" y="3932238"/>
          <p14:tracePt t="45958" x="3206750" y="3932238"/>
          <p14:tracePt t="45960" x="3171825" y="3932238"/>
          <p14:tracePt t="45981" x="3127375" y="3932238"/>
          <p14:tracePt t="45982" x="3092450" y="3932238"/>
          <p14:tracePt t="46003" x="3065463" y="3924300"/>
          <p14:tracePt t="46004" x="3013075" y="3924300"/>
          <p14:tracePt t="46026" x="2959100" y="3924300"/>
          <p14:tracePt t="46028" x="2879725" y="3924300"/>
          <p14:tracePt t="46048" x="2844800" y="3924300"/>
          <p14:tracePt t="46049" x="2817813" y="3924300"/>
          <p14:tracePt t="46071" x="2782888" y="3924300"/>
          <p14:tracePt t="46104" x="2773363" y="3924300"/>
          <p14:tracePt t="46960" x="2792413" y="3924300"/>
          <p14:tracePt t="46971" x="2835275" y="3924300"/>
          <p14:tracePt t="46982" x="2871788" y="3924300"/>
          <p14:tracePt t="46994" x="2959100" y="3924300"/>
          <p14:tracePt t="47004" x="3065463" y="3924300"/>
          <p14:tracePt t="47015" x="3206750" y="3924300"/>
          <p14:tracePt t="47027" x="3278188" y="3924300"/>
          <p14:tracePt t="47039" x="3419475" y="3924300"/>
          <p14:tracePt t="47049" x="3560763" y="3924300"/>
          <p14:tracePt t="47061" x="3630613" y="3924300"/>
          <p14:tracePt t="47073" x="3702050" y="3924300"/>
          <p14:tracePt t="47084" x="3736975" y="3924300"/>
          <p14:tracePt t="47094" x="3754438" y="3924300"/>
          <p14:tracePt t="47106" x="3763963" y="3924300"/>
          <p14:tracePt t="47117" x="3771900" y="3924300"/>
          <p14:tracePt t="47128" x="3781425" y="3924300"/>
          <p14:tracePt t="47139" x="3789363" y="3924300"/>
          <p14:tracePt t="47171" x="3808413" y="3924300"/>
          <p14:tracePt t="47174" x="3833813" y="3924300"/>
          <p14:tracePt t="47184" x="3851275" y="3932238"/>
          <p14:tracePt t="47196" x="3887788" y="3949700"/>
          <p14:tracePt t="47207" x="3905250" y="3949700"/>
          <p14:tracePt t="47218" x="3922713" y="3949700"/>
          <p14:tracePt t="47229" x="3957638" y="3959225"/>
          <p14:tracePt t="47252" x="3975100" y="3959225"/>
          <p14:tracePt t="47264" x="3984625" y="3959225"/>
          <p14:tracePt t="47274" x="4002088" y="3959225"/>
          <p14:tracePt t="47286" x="4019550" y="3959225"/>
          <p14:tracePt t="47297" x="4054475" y="3959225"/>
          <p14:tracePt t="47308" x="4098925" y="3959225"/>
          <p14:tracePt t="47319" x="4116388" y="3959225"/>
          <p14:tracePt t="47330" x="4152900" y="3959225"/>
          <p14:tracePt t="47342" x="4170363" y="3959225"/>
          <p14:tracePt t="47387" x="4178300" y="3959225"/>
          <p14:tracePt t="47398" x="4187825" y="3959225"/>
          <p14:tracePt t="47432" x="4195763" y="3959225"/>
          <p14:tracePt t="47658" x="4195763" y="3968750"/>
          <p14:tracePt t="47679" x="4178300" y="3968750"/>
          <p14:tracePt t="47691" x="4108450" y="3968750"/>
          <p14:tracePt t="47702" x="4073525" y="3968750"/>
          <p14:tracePt t="47713" x="4029075" y="3968750"/>
          <p14:tracePt t="47725" x="3967163" y="3968750"/>
          <p14:tracePt t="47735" x="3887788" y="3968750"/>
          <p14:tracePt t="47748" x="3833813" y="3968750"/>
          <p14:tracePt t="47758" x="3781425" y="3968750"/>
          <p14:tracePt t="47770" x="3746500" y="3968750"/>
          <p14:tracePt t="47780" x="3702050" y="3968750"/>
          <p14:tracePt t="47792" x="3675063" y="3968750"/>
          <p14:tracePt t="47803" x="3630613" y="3968750"/>
          <p14:tracePt t="47814" x="3613150" y="3968750"/>
          <p14:tracePt t="47826" x="3605213" y="3968750"/>
          <p14:tracePt t="47839" x="3586163" y="3968750"/>
          <p14:tracePt t="47872" x="3568700" y="3968750"/>
          <p14:tracePt t="47904" x="3560763" y="3968750"/>
          <p14:tracePt t="47928" x="3533775" y="3968750"/>
          <p14:tracePt t="47949" x="3498850" y="3968750"/>
          <p14:tracePt t="47961" x="3481388" y="3968750"/>
          <p14:tracePt t="47972" x="3463925" y="3968750"/>
          <p14:tracePt t="48086" x="0" y="0"/>
        </p14:tracePtLst>
        <p14:tracePtLst>
          <p14:tracePt t="50530" x="3763963" y="3676650"/>
          <p14:tracePt t="50537" x="3763963" y="3667125"/>
          <p14:tracePt t="51189" x="3754438" y="3667125"/>
          <p14:tracePt t="51212" x="3754438" y="3684588"/>
          <p14:tracePt t="51213" x="3754438" y="3694113"/>
          <p14:tracePt t="51234" x="3754438" y="3711575"/>
          <p14:tracePt t="51236" x="3754438" y="3729038"/>
          <p14:tracePt t="51257" x="3754438" y="3738563"/>
          <p14:tracePt t="51259" x="3754438" y="3746500"/>
          <p14:tracePt t="51279" x="3746500" y="3765550"/>
          <p14:tracePt t="51291" x="3746500" y="3773488"/>
          <p14:tracePt t="51303" x="3746500" y="3783013"/>
          <p14:tracePt t="51313" x="3746500" y="3790950"/>
          <p14:tracePt t="51324" x="3746500" y="3808413"/>
          <p14:tracePt t="51336" x="3746500" y="3817938"/>
          <p14:tracePt t="51347" x="3736975" y="3844925"/>
          <p14:tracePt t="51371" x="3736975" y="3852863"/>
          <p14:tracePt t="51392" x="3736975" y="3870325"/>
          <p14:tracePt t="51403" x="3736975" y="3879850"/>
          <p14:tracePt t="51414" x="3729038" y="3887788"/>
          <p14:tracePt t="51427" x="3729038" y="3897313"/>
          <p14:tracePt t="51437" x="3719513" y="3897313"/>
          <p14:tracePt t="51459" x="3719513" y="3914775"/>
          <p14:tracePt t="51482" x="3719513" y="3932238"/>
          <p14:tracePt t="51505" x="3702050" y="3949700"/>
          <p14:tracePt t="51508" x="3702050" y="3968750"/>
          <p14:tracePt t="51527" x="3692525" y="3986213"/>
          <p14:tracePt t="51549" x="3692525" y="3994150"/>
          <p14:tracePt t="52652" x="3702050" y="3994150"/>
          <p14:tracePt t="52708" x="3709988" y="3994150"/>
          <p14:tracePt t="52730" x="3719513" y="4003675"/>
          <p14:tracePt t="52753" x="3719513" y="4021138"/>
          <p14:tracePt t="52764" x="3729038" y="4030663"/>
          <p14:tracePt t="52776" x="3736975" y="4038600"/>
          <p14:tracePt t="52787" x="3736975" y="4056063"/>
          <p14:tracePt t="52798" x="3754438" y="4092575"/>
          <p14:tracePt t="52809" x="3754438" y="4117975"/>
          <p14:tracePt t="52821" x="3763963" y="4127500"/>
          <p14:tracePt t="52832" x="3771900" y="4162425"/>
          <p14:tracePt t="52844" x="3789363" y="4179888"/>
          <p14:tracePt t="52854" x="3789363" y="4214813"/>
          <p14:tracePt t="52866" x="3816350" y="4241800"/>
          <p14:tracePt t="52878" x="3816350" y="4268788"/>
          <p14:tracePt t="52888" x="3816350" y="4286250"/>
          <p14:tracePt t="52899" x="3833813" y="4303713"/>
          <p14:tracePt t="52910" x="3833813" y="4321175"/>
          <p14:tracePt t="52922" x="3833813" y="4338638"/>
          <p14:tracePt t="52934" x="3833813" y="4348163"/>
          <p14:tracePt t="52956" x="3843338" y="4365625"/>
          <p14:tracePt t="52968" x="3843338" y="4383088"/>
          <p14:tracePt t="52978" x="3843338" y="4392613"/>
          <p14:tracePt t="52989" x="3843338" y="4427538"/>
          <p14:tracePt t="53001" x="3843338" y="4445000"/>
          <p14:tracePt t="53012" x="3843338" y="4479925"/>
          <p14:tracePt t="53024" x="3843338" y="4524375"/>
          <p14:tracePt t="53035" x="3843338" y="4560888"/>
          <p14:tracePt t="53046" x="3843338" y="4578350"/>
          <p14:tracePt t="53057" x="3843338" y="4622800"/>
          <p14:tracePt t="53068" x="3843338" y="4640263"/>
          <p14:tracePt t="53079" x="3843338" y="4675188"/>
          <p14:tracePt t="53091" x="3843338" y="4692650"/>
          <p14:tracePt t="53101" x="3843338" y="4710113"/>
          <p14:tracePt t="53114" x="3843338" y="4727575"/>
          <p14:tracePt t="53124" x="3851275" y="4745038"/>
          <p14:tracePt t="53135" x="3851275" y="4764088"/>
          <p14:tracePt t="53147" x="3851275" y="4772025"/>
          <p14:tracePt t="53158" x="3851275" y="4781550"/>
          <p14:tracePt t="53169" x="3851275" y="4789488"/>
          <p14:tracePt t="53180" x="3851275" y="4806950"/>
          <p14:tracePt t="53192" x="3851275" y="4816475"/>
          <p14:tracePt t="53203" x="3851275" y="4843463"/>
          <p14:tracePt t="53214" x="3851275" y="4868863"/>
          <p14:tracePt t="53226" x="3851275" y="4887913"/>
          <p14:tracePt t="53237" x="3851275" y="4905375"/>
          <p14:tracePt t="53248" x="3860800" y="4922838"/>
          <p14:tracePt t="53259" x="3860800" y="4930775"/>
          <p14:tracePt t="53270" x="3870325" y="4940300"/>
          <p14:tracePt t="53293" x="3870325" y="4957763"/>
          <p14:tracePt t="53304" x="3870325" y="4975225"/>
          <p14:tracePt t="53327" x="3870325" y="4984750"/>
          <p14:tracePt t="53350" x="3870325" y="5002213"/>
          <p14:tracePt t="53372" x="3870325" y="5019675"/>
          <p14:tracePt t="53394" x="3870325" y="5029200"/>
          <p14:tracePt t="53396" x="3870325" y="5037138"/>
          <p14:tracePt t="53418" x="3870325" y="5064125"/>
          <p14:tracePt t="53428" x="3870325" y="5081588"/>
          <p14:tracePt t="53439" x="3870325" y="5091113"/>
          <p14:tracePt t="53473" x="3870325" y="5099050"/>
          <p14:tracePt t="53484" x="3870325" y="5108575"/>
          <p14:tracePt t="53495" x="3870325" y="5126038"/>
          <p14:tracePt t="53507" x="3870325" y="5143500"/>
          <p14:tracePt t="53529" x="3870325" y="5160963"/>
          <p14:tracePt t="53530" x="3860800" y="5178425"/>
          <p14:tracePt t="53552" x="3860800" y="5195888"/>
          <p14:tracePt t="53575" x="3843338" y="5195888"/>
          <p14:tracePt t="54632" x="3851275" y="5195888"/>
          <p14:tracePt t="54666" x="3878263" y="5214938"/>
          <p14:tracePt t="54677" x="3895725" y="5232400"/>
          <p14:tracePt t="54688" x="3913188" y="5232400"/>
          <p14:tracePt t="54699" x="3975100" y="5257800"/>
          <p14:tracePt t="54710" x="4029075" y="5294313"/>
          <p14:tracePt t="54722" x="4064000" y="5302250"/>
          <p14:tracePt t="54733" x="4143375" y="5311775"/>
          <p14:tracePt t="54744" x="4187825" y="5337175"/>
          <p14:tracePt t="54756" x="4222750" y="5346700"/>
          <p14:tracePt t="54767" x="4267200" y="5356225"/>
          <p14:tracePt t="54778" x="4284663" y="5356225"/>
          <p14:tracePt t="54789" x="4302125" y="5364163"/>
          <p14:tracePt t="54801" x="4338638" y="5364163"/>
          <p14:tracePt t="54812" x="4356100" y="5373688"/>
          <p14:tracePt t="54823" x="4373563" y="5373688"/>
          <p14:tracePt t="54835" x="4418013" y="5373688"/>
          <p14:tracePt t="54846" x="4452938" y="5373688"/>
          <p14:tracePt t="54857" x="4487863" y="5373688"/>
          <p14:tracePt t="54868" x="4541838" y="5373688"/>
          <p14:tracePt t="54879" x="4567238" y="5373688"/>
          <p14:tracePt t="54890" x="4594225" y="5381625"/>
          <p14:tracePt t="54902" x="4646613" y="5381625"/>
          <p14:tracePt t="54913" x="4691063" y="5381625"/>
          <p14:tracePt t="54925" x="4718050" y="5391150"/>
          <p14:tracePt t="54936" x="4752975" y="5391150"/>
          <p14:tracePt t="54947" x="4770438" y="5408613"/>
          <p14:tracePt t="54958" x="4787900" y="5408613"/>
          <p14:tracePt t="54980" x="4805363" y="5408613"/>
          <p14:tracePt t="54992" x="4824413" y="5408613"/>
          <p14:tracePt t="55016" x="4841875" y="5408613"/>
          <p14:tracePt t="55026" x="4886325" y="5426075"/>
          <p14:tracePt t="55037" x="4903788" y="5426075"/>
          <p14:tracePt t="55048" x="4929188" y="5426075"/>
          <p14:tracePt t="55059" x="4956175" y="5426075"/>
          <p14:tracePt t="55070" x="4973638" y="5426075"/>
          <p14:tracePt t="55093" x="4983163" y="5426075"/>
          <p14:tracePt t="55094" x="4991100" y="5426075"/>
          <p14:tracePt t="55138" x="5000625" y="5426075"/>
          <p14:tracePt t="55149" x="5000625" y="5435600"/>
          <p14:tracePt t="55160" x="5018088" y="5435600"/>
          <p14:tracePt t="55172" x="5027613" y="5435600"/>
          <p14:tracePt t="55183" x="5035550" y="5435600"/>
          <p14:tracePt t="55195" x="5045075" y="5435600"/>
          <p14:tracePt t="55239" x="5053013" y="5435600"/>
          <p14:tracePt t="55274" x="0" y="0"/>
        </p14:tracePtLst>
        <p14:tracePtLst>
          <p14:tracePt t="57616" x="7800975" y="5453063"/>
          <p14:tracePt t="58120" x="7800975" y="5461000"/>
          <p14:tracePt t="58142" x="7800975" y="5487988"/>
          <p14:tracePt t="58144" x="7800975" y="5505450"/>
          <p14:tracePt t="58164" x="7800975" y="5541963"/>
          <p14:tracePt t="58166" x="7800975" y="5559425"/>
          <p14:tracePt t="58187" x="7800975" y="5602288"/>
          <p14:tracePt t="58198" x="7800975" y="5621338"/>
          <p14:tracePt t="58209" x="7800975" y="5638800"/>
          <p14:tracePt t="58220" x="7800975" y="5656263"/>
          <p14:tracePt t="58232" x="7800975" y="5700713"/>
          <p14:tracePt t="58243" x="7800975" y="5718175"/>
          <p14:tracePt t="58254" x="7800975" y="5726113"/>
          <p14:tracePt t="58265" x="7800975" y="5745163"/>
          <p14:tracePt t="58277" x="7800975" y="5753100"/>
          <p14:tracePt t="58299" x="7800975" y="5770563"/>
          <p14:tracePt t="58322" x="7800975" y="5788025"/>
          <p14:tracePt t="58324" x="7800975" y="5807075"/>
          <p14:tracePt t="59008" x="7800975" y="5815013"/>
          <p14:tracePt t="59019" x="7810500" y="5815013"/>
          <p14:tracePt t="59031" x="7862888" y="5815013"/>
          <p14:tracePt t="59042" x="7924800" y="5815013"/>
          <p14:tracePt t="59053" x="7977188" y="5815013"/>
          <p14:tracePt t="59064" x="8013700" y="5815013"/>
          <p14:tracePt t="59075" x="8083550" y="5815013"/>
          <p14:tracePt t="59087" x="8118475" y="5815013"/>
          <p14:tracePt t="59098" x="8172450" y="5815013"/>
          <p14:tracePt t="59110" x="8189913" y="5815013"/>
          <p14:tracePt t="59121" x="8224838" y="5815013"/>
          <p14:tracePt t="59143" x="8242300" y="5815013"/>
          <p14:tracePt t="59154" x="8259763" y="5815013"/>
          <p14:tracePt t="59180" x="8296275" y="5815013"/>
          <p14:tracePt t="59188" x="8321675" y="5815013"/>
          <p14:tracePt t="59199" x="8340725" y="5815013"/>
          <p14:tracePt t="59213" x="8358188" y="5815013"/>
          <p14:tracePt t="59222" x="8375650" y="5807075"/>
          <p14:tracePt t="59233" x="8383588" y="5807075"/>
          <p14:tracePt t="59245" x="8393113" y="5807075"/>
          <p14:tracePt t="60246" x="8402638" y="5807075"/>
          <p14:tracePt t="60257" x="8420100" y="5807075"/>
          <p14:tracePt t="60268" x="8445500" y="5807075"/>
          <p14:tracePt t="60281" x="8472488" y="5824538"/>
          <p14:tracePt t="60290" x="8499475" y="5832475"/>
          <p14:tracePt t="60302" x="8534400" y="5832475"/>
          <p14:tracePt t="60313" x="8561388" y="5842000"/>
          <p14:tracePt t="60324" x="8578850" y="5842000"/>
          <p14:tracePt t="60335" x="8605838" y="5842000"/>
          <p14:tracePt t="60347" x="8613775" y="5842000"/>
          <p14:tracePt t="60358" x="8623300" y="5842000"/>
          <p14:tracePt t="60370" x="8631238" y="5842000"/>
          <p14:tracePt t="60380" x="8640763" y="5842000"/>
          <p14:tracePt t="60392" x="8658225" y="5842000"/>
          <p14:tracePt t="60403" x="8675688" y="5842000"/>
          <p14:tracePt t="60415" x="8693150" y="5842000"/>
          <p14:tracePt t="60425" x="8710613" y="5842000"/>
          <p14:tracePt t="60437" x="8755063" y="5842000"/>
          <p14:tracePt t="60459" x="8772525" y="5832475"/>
          <p14:tracePt t="60471" x="8789988" y="5832475"/>
          <p14:tracePt t="60482" x="8799513" y="5832475"/>
          <p14:tracePt t="60493" x="8809038" y="5832475"/>
          <p14:tracePt t="60516" x="8826500" y="5815013"/>
          <p14:tracePt t="60527" x="8843963" y="5815013"/>
          <p14:tracePt t="60538" x="8861425" y="5815013"/>
          <p14:tracePt t="60550" x="8878888" y="5807075"/>
          <p14:tracePt t="60562" x="8896350" y="5797550"/>
          <p14:tracePt t="60583" x="8913813" y="5797550"/>
          <p14:tracePt t="61213" x="8913813" y="5788025"/>
          <p14:tracePt t="61258" x="8923338" y="5788025"/>
          <p14:tracePt t="63204" x="8923338" y="5780088"/>
          <p14:tracePt t="63374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D3C61B-ED46-EAFE-F1BC-D4932DE8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Samengestelde</a:t>
            </a:r>
            <a:r>
              <a:rPr lang="en-US" dirty="0"/>
              <a:t> </a:t>
            </a:r>
            <a:r>
              <a:rPr lang="en-US" dirty="0" err="1"/>
              <a:t>rekenopgaven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432F30-8DF1-1ABC-9354-4284AA86E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249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969CA7-2C76-31BE-91E4-4AAA8D1B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Appels </a:t>
            </a:r>
            <a:r>
              <a:rPr lang="en-US" dirty="0" err="1"/>
              <a:t>kopen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22765"/>
                <a:ext cx="5969616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Je gaat naar de winkel om zoveel mogelijk appels te kopen. Je hebt 15 euro bij je. In de winkel kosten de appels € 1,95 per kilogram. 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Een appel weegt gemiddeld 150 gram.</a:t>
                </a: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appels kun je kopen?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15 euro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kilogram = 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€ 1,95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 appel = 150 gram</a:t>
                </a: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1,95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7,7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kilogram </a:t>
                </a:r>
              </a:p>
              <a:p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Aantal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appels: 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7700</m:t>
                    </m:r>
                    <m:r>
                      <a:rPr lang="nl-NL" sz="24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=51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</a:t>
                </a: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22765"/>
                <a:ext cx="5969616" cy="4985980"/>
              </a:xfrm>
              <a:prstGeom prst="rect">
                <a:avLst/>
              </a:prstGeom>
              <a:blipFill>
                <a:blip r:embed="rId2"/>
                <a:stretch>
                  <a:fillRect l="-1634" t="-97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85477145-6890-4EB1-A775-8F640708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50253"/>
              </p:ext>
            </p:extLst>
          </p:nvPr>
        </p:nvGraphicFramePr>
        <p:xfrm>
          <a:off x="7077075" y="340974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kilogram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22AA5505-82C4-4AE6-98C1-CBB6D7CC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599597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1" name="Tabel 4">
            <a:extLst>
              <a:ext uri="{FF2B5EF4-FFF2-40B4-BE49-F238E27FC236}">
                <a16:creationId xmlns:a16="http://schemas.microsoft.com/office/drawing/2014/main" id="{2EF1597F-E308-4C32-B965-D740E7F8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443915"/>
              </p:ext>
            </p:extLst>
          </p:nvPr>
        </p:nvGraphicFramePr>
        <p:xfrm>
          <a:off x="7077075" y="341286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kilogram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€ 15,-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9" name="Afbeelding 8" descr="Een afbeelding van AH Jonagold">
            <a:extLst>
              <a:ext uri="{FF2B5EF4-FFF2-40B4-BE49-F238E27FC236}">
                <a16:creationId xmlns:a16="http://schemas.microsoft.com/office/drawing/2014/main" id="{43408B95-EDA7-4014-9F80-FD6137AFFA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06" y="861959"/>
            <a:ext cx="2068325" cy="20492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E357D12F-E219-48C6-8D11-C7CC283D5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778473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7,7 kilogram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4">
            <a:extLst>
              <a:ext uri="{FF2B5EF4-FFF2-40B4-BE49-F238E27FC236}">
                <a16:creationId xmlns:a16="http://schemas.microsoft.com/office/drawing/2014/main" id="{141BEDB7-B1C6-4187-88F1-943D9A72F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48084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7700 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" name="Pijl: U-vormig 1">
            <a:extLst>
              <a:ext uri="{FF2B5EF4-FFF2-40B4-BE49-F238E27FC236}">
                <a16:creationId xmlns:a16="http://schemas.microsoft.com/office/drawing/2014/main" id="{49BE4C0D-72C5-9E06-5940-750B4FE56AF3}"/>
              </a:ext>
            </a:extLst>
          </p:cNvPr>
          <p:cNvSpPr/>
          <p:nvPr/>
        </p:nvSpPr>
        <p:spPr>
          <a:xfrm flipV="1">
            <a:off x="8833650" y="379540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ADFE647D-4018-6513-C016-9806012CBA47}"/>
              </a:ext>
            </a:extLst>
          </p:cNvPr>
          <p:cNvSpPr/>
          <p:nvPr/>
        </p:nvSpPr>
        <p:spPr>
          <a:xfrm flipV="1">
            <a:off x="8833650" y="537480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4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7B502E-16DE-1E9D-07E7-0011D890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1 – </a:t>
            </a:r>
            <a:r>
              <a:rPr lang="en-US" dirty="0" err="1"/>
              <a:t>Tankbeurt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12138"/>
                <a:ext cx="5814848" cy="566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Het bandstofverbruik van een auto is 7,2 L per 100 kilometer. Bij een tankbeurt betaal je  € 109,20 voor 52 liter benzine.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kost de benzine per kilometer?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52 liter = </a:t>
                </a: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€ 109,20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7,2 liter = 100 km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09,20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15,12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 km = </a:t>
                </a: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€  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…..  ??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5,12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0,</m:t>
                    </m:r>
                    <m:r>
                      <a:rPr lang="nl-NL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15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12138"/>
                <a:ext cx="5814848" cy="5663089"/>
              </a:xfrm>
              <a:prstGeom prst="rect">
                <a:avLst/>
              </a:prstGeom>
              <a:blipFill>
                <a:blip r:embed="rId2"/>
                <a:stretch>
                  <a:fillRect l="-1679" t="-861" r="-325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el 4">
            <a:extLst>
              <a:ext uri="{FF2B5EF4-FFF2-40B4-BE49-F238E27FC236}">
                <a16:creationId xmlns:a16="http://schemas.microsoft.com/office/drawing/2014/main" id="{2EF1597F-E308-4C32-B965-D740E7F8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156987"/>
              </p:ext>
            </p:extLst>
          </p:nvPr>
        </p:nvGraphicFramePr>
        <p:xfrm>
          <a:off x="7404121" y="374741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€ 109,20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4">
            <a:extLst>
              <a:ext uri="{FF2B5EF4-FFF2-40B4-BE49-F238E27FC236}">
                <a16:creationId xmlns:a16="http://schemas.microsoft.com/office/drawing/2014/main" id="{141BEDB7-B1C6-4187-88F1-943D9A72F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443939"/>
              </p:ext>
            </p:extLst>
          </p:nvPr>
        </p:nvGraphicFramePr>
        <p:xfrm>
          <a:off x="7406232" y="517195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2050" name="Picture 2" descr="Alles over brandstof en goedkoop tanken - ANWB">
            <a:extLst>
              <a:ext uri="{FF2B5EF4-FFF2-40B4-BE49-F238E27FC236}">
                <a16:creationId xmlns:a16="http://schemas.microsoft.com/office/drawing/2014/main" id="{C9DF0194-C53C-4C02-8FE9-244D7DCB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03" y="1412138"/>
            <a:ext cx="3588306" cy="20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84F7A160-77F5-447F-83B5-A8FD5C31A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838608"/>
              </p:ext>
            </p:extLst>
          </p:nvPr>
        </p:nvGraphicFramePr>
        <p:xfrm>
          <a:off x="7404121" y="374741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€ 109,20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0" name="Tabel 4">
            <a:extLst>
              <a:ext uri="{FF2B5EF4-FFF2-40B4-BE49-F238E27FC236}">
                <a16:creationId xmlns:a16="http://schemas.microsoft.com/office/drawing/2014/main" id="{D5E3E313-E927-4D3E-8DA7-E3FFEAF0E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35622"/>
              </p:ext>
            </p:extLst>
          </p:nvPr>
        </p:nvGraphicFramePr>
        <p:xfrm>
          <a:off x="7406232" y="517009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…..  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1" name="Tabel 4">
            <a:extLst>
              <a:ext uri="{FF2B5EF4-FFF2-40B4-BE49-F238E27FC236}">
                <a16:creationId xmlns:a16="http://schemas.microsoft.com/office/drawing/2014/main" id="{1B4677CF-9488-4E36-BF0C-B5E3DBA45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48037"/>
              </p:ext>
            </p:extLst>
          </p:nvPr>
        </p:nvGraphicFramePr>
        <p:xfrm>
          <a:off x="7406232" y="518512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€ 15,12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…..  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" name="Pijl: U-vormig 1">
            <a:extLst>
              <a:ext uri="{FF2B5EF4-FFF2-40B4-BE49-F238E27FC236}">
                <a16:creationId xmlns:a16="http://schemas.microsoft.com/office/drawing/2014/main" id="{DBD8DC18-AA8E-39C0-18FD-CA54A120CC72}"/>
              </a:ext>
            </a:extLst>
          </p:cNvPr>
          <p:cNvSpPr/>
          <p:nvPr/>
        </p:nvSpPr>
        <p:spPr>
          <a:xfrm>
            <a:off x="9151171" y="410741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20B7A730-23A7-5BF8-6FC0-E36807AC6EF5}"/>
              </a:ext>
            </a:extLst>
          </p:cNvPr>
          <p:cNvSpPr/>
          <p:nvPr/>
        </p:nvSpPr>
        <p:spPr>
          <a:xfrm>
            <a:off x="9151171" y="555334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78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el 4">
            <a:extLst>
              <a:ext uri="{FF2B5EF4-FFF2-40B4-BE49-F238E27FC236}">
                <a16:creationId xmlns:a16="http://schemas.microsoft.com/office/drawing/2014/main" id="{4F70FBCC-EFB4-4BD9-AE14-F53941E8D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206923"/>
              </p:ext>
            </p:extLst>
          </p:nvPr>
        </p:nvGraphicFramePr>
        <p:xfrm>
          <a:off x="7404121" y="506096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20 druppels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1500 druppels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6" name="Pijl: U-vormig 5">
            <a:extLst>
              <a:ext uri="{FF2B5EF4-FFF2-40B4-BE49-F238E27FC236}">
                <a16:creationId xmlns:a16="http://schemas.microsoft.com/office/drawing/2014/main" id="{374BF8F7-6F30-1D8F-5CDE-D66D092DDB98}"/>
              </a:ext>
            </a:extLst>
          </p:cNvPr>
          <p:cNvSpPr/>
          <p:nvPr/>
        </p:nvSpPr>
        <p:spPr>
          <a:xfrm flipV="1">
            <a:off x="9158342" y="5400959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aphicFrame>
        <p:nvGraphicFramePr>
          <p:cNvPr id="27" name="Tabel 4">
            <a:extLst>
              <a:ext uri="{FF2B5EF4-FFF2-40B4-BE49-F238E27FC236}">
                <a16:creationId xmlns:a16="http://schemas.microsoft.com/office/drawing/2014/main" id="{A6DA739A-B2D0-415C-A352-F3158DA1B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19285"/>
              </p:ext>
            </p:extLst>
          </p:nvPr>
        </p:nvGraphicFramePr>
        <p:xfrm>
          <a:off x="7404121" y="506096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0,075 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9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6" name="Tabel 4">
            <a:extLst>
              <a:ext uri="{FF2B5EF4-FFF2-40B4-BE49-F238E27FC236}">
                <a16:creationId xmlns:a16="http://schemas.microsoft.com/office/drawing/2014/main" id="{294B1959-D113-4189-B24C-53EFE71EA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98358"/>
              </p:ext>
            </p:extLst>
          </p:nvPr>
        </p:nvGraphicFramePr>
        <p:xfrm>
          <a:off x="7404121" y="3637762"/>
          <a:ext cx="3852000" cy="125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minuut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1 uur </a:t>
                      </a:r>
                    </a:p>
                    <a:p>
                      <a:pPr algn="ctr"/>
                      <a:r>
                        <a:rPr lang="nl-NL" sz="2000" dirty="0"/>
                        <a:t>= 60 minuten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25 druppels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3D90998-2B3A-09EF-36CF-5DD20F4AA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2 – </a:t>
            </a:r>
            <a:r>
              <a:rPr lang="en-US" dirty="0" err="1"/>
              <a:t>Infuus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07746"/>
                <a:ext cx="5815791" cy="5547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Via </a:t>
                </a:r>
                <a:r>
                  <a:rPr lang="nl-NL" sz="2400" dirty="0">
                    <a:cs typeface="Calibri" panose="020F0502020204030204" pitchFamily="34" charset="0"/>
                  </a:rPr>
                  <a:t>een infuus wordt e</a:t>
                </a:r>
                <a:r>
                  <a:rPr lang="nl-NL" sz="2400" dirty="0"/>
                  <a:t>en fysiologische zoutoplossing toegediend. Dat een oplossing van 9 gram keukenzout (</a:t>
                </a:r>
                <a:r>
                  <a:rPr lang="nl-NL" sz="2400" dirty="0" err="1"/>
                  <a:t>NaCl</a:t>
                </a:r>
                <a:r>
                  <a:rPr lang="nl-NL" sz="2400" dirty="0"/>
                  <a:t>) per liter water. Het infuus staat ingesteld op 25 druppels per minuut, en 20 druppels  is gelijk aan 1 mL.</a:t>
                </a:r>
              </a:p>
              <a:p>
                <a:pPr>
                  <a:spcBef>
                    <a:spcPts val="12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Hoeveel gram zout wordt met dit infuus per uur in het lichaam gebracht?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 1 uur: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1500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druppels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1500 druppels is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mL</a:t>
                </a: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75 mL = 0,075 L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Ingebracht: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0,075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0,765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gram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07746"/>
                <a:ext cx="5815791" cy="5547673"/>
              </a:xfrm>
              <a:prstGeom prst="rect">
                <a:avLst/>
              </a:prstGeom>
              <a:blipFill>
                <a:blip r:embed="rId2"/>
                <a:stretch>
                  <a:fillRect l="-1677" t="-879" r="-146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Infuus met sotrovimab verkleint kans op ziekenhuisopname door COVID-19  aanzienlijk - NTVO">
            <a:extLst>
              <a:ext uri="{FF2B5EF4-FFF2-40B4-BE49-F238E27FC236}">
                <a16:creationId xmlns:a16="http://schemas.microsoft.com/office/drawing/2014/main" id="{5794EBEC-957F-3524-A010-DDEB7931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4" y="927628"/>
            <a:ext cx="3578971" cy="238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: U-vormig 2">
            <a:extLst>
              <a:ext uri="{FF2B5EF4-FFF2-40B4-BE49-F238E27FC236}">
                <a16:creationId xmlns:a16="http://schemas.microsoft.com/office/drawing/2014/main" id="{B50D8950-D464-7202-6E4B-72F41299DA5D}"/>
              </a:ext>
            </a:extLst>
          </p:cNvPr>
          <p:cNvSpPr/>
          <p:nvPr/>
        </p:nvSpPr>
        <p:spPr>
          <a:xfrm>
            <a:off x="9158342" y="414548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Pijl: U-vormig 4">
            <a:extLst>
              <a:ext uri="{FF2B5EF4-FFF2-40B4-BE49-F238E27FC236}">
                <a16:creationId xmlns:a16="http://schemas.microsoft.com/office/drawing/2014/main" id="{1270B2E2-6CED-0FDF-487E-A49310D4ECF0}"/>
              </a:ext>
            </a:extLst>
          </p:cNvPr>
          <p:cNvSpPr/>
          <p:nvPr/>
        </p:nvSpPr>
        <p:spPr>
          <a:xfrm>
            <a:off x="9151171" y="542096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6F7E44-960B-6BC6-D905-5296411915A5}"/>
              </a:ext>
            </a:extLst>
          </p:cNvPr>
          <p:cNvSpPr txBox="1"/>
          <p:nvPr/>
        </p:nvSpPr>
        <p:spPr>
          <a:xfrm>
            <a:off x="857250" y="1522046"/>
            <a:ext cx="5815791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400" dirty="0"/>
              <a:t>1 liter = 9 gram zout</a:t>
            </a:r>
          </a:p>
          <a:p>
            <a:pPr>
              <a:spcAft>
                <a:spcPts val="600"/>
              </a:spcAft>
            </a:pPr>
            <a:r>
              <a:rPr lang="nl-NL" sz="2400" dirty="0"/>
              <a:t>1 minuut = 25 druppels</a:t>
            </a:r>
          </a:p>
          <a:p>
            <a:pPr>
              <a:spcAft>
                <a:spcPts val="600"/>
              </a:spcAft>
            </a:pPr>
            <a:r>
              <a:rPr lang="nl-NL" sz="2400" dirty="0"/>
              <a:t>20 druppels = 1 mL </a:t>
            </a:r>
          </a:p>
          <a:p>
            <a:pPr>
              <a:spcAft>
                <a:spcPts val="600"/>
              </a:spcAft>
            </a:pPr>
            <a:r>
              <a:rPr lang="nl-NL" sz="2400" dirty="0"/>
              <a:t>1 uur =  . . . . . gram zout</a:t>
            </a:r>
          </a:p>
        </p:txBody>
      </p:sp>
    </p:spTree>
    <p:extLst>
      <p:ext uri="{BB962C8B-B14F-4D97-AF65-F5344CB8AC3E}">
        <p14:creationId xmlns:p14="http://schemas.microsoft.com/office/powerpoint/2010/main" val="13511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EBB1D0-BE46-DB39-EA76-2638ED11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it-IT" dirty="0"/>
              <a:t>Kilo, mega, giga, milli en micro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26976C-063B-E2FD-BE20-E1ACE8E7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grote en kleine getallen.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kilogram = 1000 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gram = 1000 milligram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ton = 1000 kilogram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milligram = 1000 microgram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Keer 1000 of delen door 1000.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450 mg = …. g 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ton = ….. g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 = miljoen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Giga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miljard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3AC89A-B1AF-CB3E-9A6A-5B314B713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61" y="2081282"/>
            <a:ext cx="4320000" cy="18197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56B97D5-1E47-E033-D7AB-45430F792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61" y="4566545"/>
            <a:ext cx="4320000" cy="106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762684-64A0-A08E-BD62-8C608CD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Lengte</a:t>
            </a:r>
            <a:r>
              <a:rPr lang="en-US" dirty="0"/>
              <a:t>, </a:t>
            </a:r>
            <a:r>
              <a:rPr lang="en-US" dirty="0" err="1"/>
              <a:t>oppervlakte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inhoud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95F51E-0919-4CAD-DE51-F0503D3B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om:  1 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2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 . . . .  cm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2  </a:t>
            </a:r>
            <a:endParaRPr lang="nl-NL" sz="2400" dirty="0">
              <a:solidFill>
                <a:srgbClr val="333333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vierkante meter is 100 bij 100 cm.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10.000 cm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3000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om:  1 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 . . . .  cm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  </a:t>
            </a:r>
            <a:endParaRPr lang="nl-NL" sz="2400" dirty="0">
              <a:solidFill>
                <a:srgbClr val="333333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kubieke meter is … bij … bij … cm?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1.000.000 cm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liter is een kubieke decimeter.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Reken om:  1 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…..  L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milliliter is een kubieke ….. 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8C24C5D-8E57-4B0C-5A7E-6B004688B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36" y="3763455"/>
            <a:ext cx="4320000" cy="18129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4E6EBF-F17A-D4E4-F1C0-1ED00AA1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36" y="1713992"/>
            <a:ext cx="4320000" cy="105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5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5495630" cy="2852737"/>
          </a:xfrm>
        </p:spPr>
        <p:txBody>
          <a:bodyPr/>
          <a:lstStyle/>
          <a:p>
            <a:r>
              <a:rPr lang="en-US" dirty="0" err="1"/>
              <a:t>Vergelijkingen</a:t>
            </a:r>
            <a:r>
              <a:rPr lang="en-US" dirty="0"/>
              <a:t> en </a:t>
            </a:r>
            <a:r>
              <a:rPr lang="en-US" dirty="0" err="1"/>
              <a:t>formules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419F46-142A-C7A4-26AB-6C42B64DF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Eenvoudige</a:t>
            </a:r>
            <a:r>
              <a:rPr lang="en-US" dirty="0"/>
              <a:t> </a:t>
            </a:r>
            <a:r>
              <a:rPr lang="en-US" dirty="0" err="1"/>
              <a:t>vergelijkingen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3A5970-7262-A639-77F8-1D29338D0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696"/>
            <a:ext cx="5915025" cy="48009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nl-NL" sz="2400" dirty="0"/>
              <a:t>Hoeveel keer past 0,38 in 45? 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 dirty="0"/>
              <a:t>Benzine kost € 1,92 per liter. Hoeveel liter koop je met € 15,-?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 dirty="0"/>
              <a:t>Met welk getal moet je 18 vermenigvuldigen om 452 te krijgen?</a:t>
            </a:r>
          </a:p>
          <a:p>
            <a:pPr>
              <a:lnSpc>
                <a:spcPts val="3300"/>
              </a:lnSpc>
              <a:spcBef>
                <a:spcPts val="1800"/>
              </a:spcBef>
            </a:pPr>
            <a:r>
              <a:rPr lang="nl-NL" sz="2400" dirty="0"/>
              <a:t>Door welk getal moet je 10 delen om 25 te krijgen?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/>
              <p:nvPr/>
            </p:nvSpPr>
            <p:spPr>
              <a:xfrm>
                <a:off x="8044942" y="2432197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=7,8 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A7B2969C-4526-491D-8E85-ACE3836B8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42" y="2432197"/>
                <a:ext cx="2322786" cy="832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/>
              <p:nvPr/>
            </p:nvSpPr>
            <p:spPr>
              <a:xfrm>
                <a:off x="7045474" y="3602711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…=452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4C493608-5ACD-49BE-9866-CB81669D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474" y="3602711"/>
                <a:ext cx="232278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/>
              <p:nvPr/>
            </p:nvSpPr>
            <p:spPr>
              <a:xfrm>
                <a:off x="9368260" y="3436704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=25,1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E52102C-F94E-4D29-8A3B-00E77FB0F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260" y="3436704"/>
                <a:ext cx="2322786" cy="7936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6D71E32-A192-4CFB-B7D4-05B1A77E2352}"/>
                  </a:ext>
                </a:extLst>
              </p:cNvPr>
              <p:cNvSpPr txBox="1"/>
              <p:nvPr/>
            </p:nvSpPr>
            <p:spPr>
              <a:xfrm>
                <a:off x="7395328" y="1525242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0,38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=118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6D71E32-A192-4CFB-B7D4-05B1A77E2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328" y="1525242"/>
                <a:ext cx="2322786" cy="8327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7195303" y="4558686"/>
                <a:ext cx="2322786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303" y="4558686"/>
                <a:ext cx="232278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/>
              <p:nvPr/>
            </p:nvSpPr>
            <p:spPr>
              <a:xfrm>
                <a:off x="9206335" y="4554935"/>
                <a:ext cx="232278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=0,4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F72165A-76DB-48A4-977E-8CDC73F70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335" y="4554935"/>
                <a:ext cx="2322786" cy="793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782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3CB5EBC-B1F5-A13D-4F5C-498D541B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Getallenvoorbeeld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5225022" y="1634100"/>
                <a:ext cx="3001753" cy="4135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… 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×3,14=108</m:t>
                    </m:r>
                  </m:oMath>
                </a14:m>
                <a:r>
                  <a:rPr lang="nl-NL" sz="2800" dirty="0"/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2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108</m:t>
                    </m:r>
                  </m:oMath>
                </a14:m>
                <a:r>
                  <a:rPr lang="nl-NL" sz="2800" dirty="0"/>
                  <a:t> </a:t>
                </a:r>
              </a:p>
              <a:p>
                <a:pPr lvl="0" algn="ctr">
                  <a:lnSpc>
                    <a:spcPct val="150000"/>
                  </a:lnSpc>
                  <a:spcBef>
                    <a:spcPts val="24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0,4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nl-NL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nl-NL" sz="2800" dirty="0"/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lang="nl-NL" sz="2800" dirty="0"/>
                  <a:t> 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022" y="1634100"/>
                <a:ext cx="3001753" cy="4135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hoek 3">
            <a:extLst>
              <a:ext uri="{FF2B5EF4-FFF2-40B4-BE49-F238E27FC236}">
                <a16:creationId xmlns:a16="http://schemas.microsoft.com/office/drawing/2014/main" id="{A3B539ED-CFDD-44FB-B764-CBBF4FA94181}"/>
              </a:ext>
            </a:extLst>
          </p:cNvPr>
          <p:cNvSpPr/>
          <p:nvPr/>
        </p:nvSpPr>
        <p:spPr>
          <a:xfrm>
            <a:off x="972207" y="1754194"/>
            <a:ext cx="2771118" cy="3922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783197B0-2812-420F-8901-04AF9987AD01}"/>
                  </a:ext>
                </a:extLst>
              </p:cNvPr>
              <p:cNvSpPr txBox="1"/>
              <p:nvPr/>
            </p:nvSpPr>
            <p:spPr>
              <a:xfrm>
                <a:off x="1573096" y="2437974"/>
                <a:ext cx="15693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×2=6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783197B0-2812-420F-8901-04AF9987A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096" y="2437974"/>
                <a:ext cx="156934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2991276E-C8EB-4AEF-BDC6-B2B06A37C2DE}"/>
                  </a:ext>
                </a:extLst>
              </p:cNvPr>
              <p:cNvSpPr txBox="1"/>
              <p:nvPr/>
            </p:nvSpPr>
            <p:spPr>
              <a:xfrm>
                <a:off x="1880488" y="3804190"/>
                <a:ext cx="95455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2991276E-C8EB-4AEF-BDC6-B2B06A37C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88" y="3804190"/>
                <a:ext cx="954557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A426CDE-A654-4FF3-B374-3DAD65CE66F1}"/>
                  </a:ext>
                </a:extLst>
              </p:cNvPr>
              <p:cNvSpPr txBox="1"/>
              <p:nvPr/>
            </p:nvSpPr>
            <p:spPr>
              <a:xfrm>
                <a:off x="8827664" y="1608729"/>
                <a:ext cx="2747858" cy="855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08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3,14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=34,4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8A426CDE-A654-4FF3-B374-3DAD65CE6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1608729"/>
                <a:ext cx="2747858" cy="855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722F57A-3A41-4F04-8016-E692220D2AFB}"/>
                  </a:ext>
                </a:extLst>
              </p:cNvPr>
              <p:cNvSpPr txBox="1"/>
              <p:nvPr/>
            </p:nvSpPr>
            <p:spPr>
              <a:xfrm>
                <a:off x="9003696" y="2655322"/>
                <a:ext cx="236948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08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722F57A-3A41-4F04-8016-E692220D2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696" y="2655322"/>
                <a:ext cx="2369485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0CAC0487-42CC-4B45-9694-237C0D787361}"/>
                  </a:ext>
                </a:extLst>
              </p:cNvPr>
              <p:cNvSpPr txBox="1"/>
              <p:nvPr/>
            </p:nvSpPr>
            <p:spPr>
              <a:xfrm>
                <a:off x="8827664" y="4070890"/>
                <a:ext cx="27215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…=15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×0,4=6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0CAC0487-42CC-4B45-9694-237C0D787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4070890"/>
                <a:ext cx="272155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37AFB727-2002-4D2D-B5A3-6AF83B01A2F8}"/>
                  </a:ext>
                </a:extLst>
              </p:cNvPr>
              <p:cNvSpPr txBox="1"/>
              <p:nvPr/>
            </p:nvSpPr>
            <p:spPr>
              <a:xfrm>
                <a:off x="8827664" y="4951482"/>
                <a:ext cx="240495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nl-NL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37AFB727-2002-4D2D-B5A3-6AF83B01A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64" y="4951482"/>
                <a:ext cx="2404955" cy="818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19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0ADD03-08BF-490F-2474-BCBEE5AA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OF: met de </a:t>
            </a:r>
            <a:r>
              <a:rPr lang="en-US" dirty="0" err="1"/>
              <a:t>Balansmethode</a:t>
            </a:r>
            <a:r>
              <a:rPr lang="en-US" dirty="0"/>
              <a:t> (?)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765800" y="1662059"/>
            <a:ext cx="556667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Links en rechts dezelfde handeling.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Aan beide zijden delen door …?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Hoe krijg je de noemer weg?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Aan beide zijden vermenigvuldigen 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Daarna aan beide zijden delen …</a:t>
            </a:r>
            <a:endParaRPr lang="nl-N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6804628" y="3601530"/>
                <a:ext cx="1658063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628" y="3601530"/>
                <a:ext cx="1658063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/>
              <p:nvPr/>
            </p:nvSpPr>
            <p:spPr>
              <a:xfrm>
                <a:off x="6937457" y="1687240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×0,92=452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457" y="1687240"/>
                <a:ext cx="232278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3AF4493A-2633-4EC8-9C89-18FA211D6DEC}"/>
                  </a:ext>
                </a:extLst>
              </p:cNvPr>
              <p:cNvSpPr txBox="1"/>
              <p:nvPr/>
            </p:nvSpPr>
            <p:spPr>
              <a:xfrm>
                <a:off x="7936152" y="2160340"/>
                <a:ext cx="2322786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×0,92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</m:oMath>
                  </m:oMathPara>
                </a14:m>
                <a:endParaRPr lang="nl-NL" sz="2400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3AF4493A-2633-4EC8-9C89-18FA211D6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52" y="2160340"/>
                <a:ext cx="2322786" cy="832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ep 3">
            <a:extLst>
              <a:ext uri="{FF2B5EF4-FFF2-40B4-BE49-F238E27FC236}">
                <a16:creationId xmlns:a16="http://schemas.microsoft.com/office/drawing/2014/main" id="{D10562D5-6B85-49B8-AC57-8EEDD30A05FA}"/>
              </a:ext>
            </a:extLst>
          </p:cNvPr>
          <p:cNvGrpSpPr/>
          <p:nvPr/>
        </p:nvGrpSpPr>
        <p:grpSpPr>
          <a:xfrm>
            <a:off x="8322014" y="2219153"/>
            <a:ext cx="865497" cy="701390"/>
            <a:chOff x="8322014" y="2046623"/>
            <a:chExt cx="865497" cy="701390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FAC7CA51-EA6A-4DA8-A79C-F5813922E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3353" y="2046623"/>
              <a:ext cx="574158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3C0E8F02-46D1-4A79-A790-80610D8C1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2014" y="2465682"/>
              <a:ext cx="574158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/>
              <p:nvPr/>
            </p:nvSpPr>
            <p:spPr>
              <a:xfrm>
                <a:off x="8934848" y="3004567"/>
                <a:ext cx="2838893" cy="832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=491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848" y="3004567"/>
                <a:ext cx="2838893" cy="8327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25EB692-6041-4A8F-A60B-B43AAD0CD203}"/>
                  </a:ext>
                </a:extLst>
              </p:cNvPr>
              <p:cNvSpPr txBox="1"/>
              <p:nvPr/>
            </p:nvSpPr>
            <p:spPr>
              <a:xfrm>
                <a:off x="7431396" y="4321874"/>
                <a:ext cx="2697443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×…=25×…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D25EB692-6041-4A8F-A60B-B43AAD0CD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396" y="4321874"/>
                <a:ext cx="2697443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ep 5">
            <a:extLst>
              <a:ext uri="{FF2B5EF4-FFF2-40B4-BE49-F238E27FC236}">
                <a16:creationId xmlns:a16="http://schemas.microsoft.com/office/drawing/2014/main" id="{24F322FB-6265-4A70-9C7F-16F73B4A6168}"/>
              </a:ext>
            </a:extLst>
          </p:cNvPr>
          <p:cNvGrpSpPr/>
          <p:nvPr/>
        </p:nvGrpSpPr>
        <p:grpSpPr>
          <a:xfrm>
            <a:off x="7625600" y="4582455"/>
            <a:ext cx="1023058" cy="560648"/>
            <a:chOff x="8130099" y="4409925"/>
            <a:chExt cx="1023058" cy="560648"/>
          </a:xfrm>
        </p:grpSpPr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4D6159DC-935F-4B01-8EC1-9C20EAC66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3157" y="4409925"/>
              <a:ext cx="360000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04F55335-0CAE-4083-BB3B-9DAFCD7B41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0099" y="4688242"/>
              <a:ext cx="360000" cy="2823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BC0241E-A5FA-45F9-B582-B0CE50EF05DA}"/>
                  </a:ext>
                </a:extLst>
              </p:cNvPr>
              <p:cNvSpPr txBox="1"/>
              <p:nvPr/>
            </p:nvSpPr>
            <p:spPr>
              <a:xfrm>
                <a:off x="9097545" y="5039846"/>
                <a:ext cx="2137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10=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25×…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BC0241E-A5FA-45F9-B582-B0CE50EF0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545" y="5039846"/>
                <a:ext cx="213752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/>
              <p:nvPr/>
            </p:nvSpPr>
            <p:spPr>
              <a:xfrm>
                <a:off x="7055242" y="5523308"/>
                <a:ext cx="2333307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242" y="5523308"/>
                <a:ext cx="2333307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21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4" grpId="0"/>
      <p:bldP spid="28" grpId="0"/>
      <p:bldP spid="29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DB4AF4-CCF8-72E6-F743-6F36F9DA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Oefenopgaven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778097" y="1407746"/>
                <a:ext cx="5566671" cy="531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endParaRPr lang="nl-NL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/>
                  <a:t>Met welk getal moet je 42 vermenigvuldigen om 13 te krijgen? Rond af op twee decimalen.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nl-NL" sz="2400" dirty="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/>
                  <a:t>Door welk getal moet je 42 delen om 13 te krijgen? Rond af op een decimaal.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nl-NL" sz="2400" dirty="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b="0" i="0" dirty="0" smtClean="0"/>
                      <m:t>W</m:t>
                    </m:r>
                    <m:r>
                      <m:rPr>
                        <m:nor/>
                      </m:rPr>
                      <a:rPr lang="nl-NL" sz="2400" dirty="0"/>
                      <m:t>elk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getal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moet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je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b="0" i="0" dirty="0" smtClean="0"/>
                      <m:t>door</m:t>
                    </m:r>
                    <m:r>
                      <m:rPr>
                        <m:nor/>
                      </m:rPr>
                      <a:rPr lang="nl-NL" sz="2400" b="0" i="0" dirty="0" smtClean="0"/>
                      <m:t> 42 </m:t>
                    </m:r>
                    <m:r>
                      <m:rPr>
                        <m:nor/>
                      </m:rPr>
                      <a:rPr lang="nl-NL" sz="2400" dirty="0"/>
                      <m:t>delen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om</m:t>
                    </m:r>
                    <m:r>
                      <m:rPr>
                        <m:nor/>
                      </m:rPr>
                      <a:rPr lang="nl-NL" sz="2400" dirty="0"/>
                      <m:t> 13 </m:t>
                    </m:r>
                    <m:r>
                      <m:rPr>
                        <m:nor/>
                      </m:rPr>
                      <a:rPr lang="nl-NL" sz="2400" dirty="0"/>
                      <m:t>te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krijgen</m:t>
                    </m:r>
                    <m:r>
                      <m:rPr>
                        <m:nor/>
                      </m:rPr>
                      <a:rPr lang="nl-NL" sz="2400" dirty="0"/>
                      <m:t>? </m:t>
                    </m:r>
                    <m:r>
                      <m:rPr>
                        <m:nor/>
                      </m:rPr>
                      <a:rPr lang="nl-NL" sz="2400" dirty="0"/>
                      <m:t>Rond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af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op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een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decimaal</m:t>
                    </m:r>
                    <m:r>
                      <m:rPr>
                        <m:nor/>
                      </m:rPr>
                      <a:rPr lang="nl-NL" sz="2400" dirty="0"/>
                      <m:t>.</m:t>
                    </m:r>
                  </m:oMath>
                </a14:m>
                <a:endParaRPr lang="nl-NL" sz="2400" dirty="0"/>
              </a:p>
              <a:p>
                <a:endParaRPr lang="nl-NL" sz="2000" dirty="0"/>
              </a:p>
              <a:p>
                <a:endParaRPr lang="nl-NL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97" y="1407746"/>
                <a:ext cx="5566671" cy="5316007"/>
              </a:xfrm>
              <a:prstGeom prst="rect">
                <a:avLst/>
              </a:prstGeom>
              <a:blipFill>
                <a:blip r:embed="rId3"/>
                <a:stretch>
                  <a:fillRect l="-1533" r="-9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/>
              <p:nvPr/>
            </p:nvSpPr>
            <p:spPr>
              <a:xfrm>
                <a:off x="7249755" y="3750208"/>
                <a:ext cx="1658063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D5CC540E-100A-424D-9D0C-B3614619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755" y="3750208"/>
                <a:ext cx="1658063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/>
              <p:nvPr/>
            </p:nvSpPr>
            <p:spPr>
              <a:xfrm>
                <a:off x="6585032" y="2008496"/>
                <a:ext cx="2322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×42=13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59216E0-2EF3-4D0E-8519-AF5D8E014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032" y="2008496"/>
                <a:ext cx="232278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/>
              <p:nvPr/>
            </p:nvSpPr>
            <p:spPr>
              <a:xfrm>
                <a:off x="8729391" y="2269143"/>
                <a:ext cx="2838893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=0,31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F3FF6EC-E727-4DE3-8452-5A9E5CE2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391" y="2269143"/>
                <a:ext cx="2838893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/>
              <p:nvPr/>
            </p:nvSpPr>
            <p:spPr>
              <a:xfrm>
                <a:off x="8910985" y="4056933"/>
                <a:ext cx="2333307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=3,2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9B26FAF-F555-4841-A04F-448CC34A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985" y="4056933"/>
                <a:ext cx="2333307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2A252AF8-BC37-42D7-A63B-24E9612C044F}"/>
                  </a:ext>
                </a:extLst>
              </p:cNvPr>
              <p:cNvSpPr txBox="1"/>
              <p:nvPr/>
            </p:nvSpPr>
            <p:spPr>
              <a:xfrm>
                <a:off x="7249755" y="5314675"/>
                <a:ext cx="1658063" cy="611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2A252AF8-BC37-42D7-A63B-24E9612C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755" y="5314675"/>
                <a:ext cx="1658063" cy="6111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4FBE4B7-3FFA-FC88-ACFB-69635FA84787}"/>
                  </a:ext>
                </a:extLst>
              </p:cNvPr>
              <p:cNvSpPr txBox="1"/>
              <p:nvPr/>
            </p:nvSpPr>
            <p:spPr>
              <a:xfrm>
                <a:off x="8927480" y="5734767"/>
                <a:ext cx="3061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=42×13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=546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4FBE4B7-3FFA-FC88-ACFB-69635FA84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480" y="5734767"/>
                <a:ext cx="306194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036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23" grpId="0"/>
      <p:bldP spid="29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6.7|4.5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2|6.8|7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59B744C839843952482C6581C70E6" ma:contentTypeVersion="13" ma:contentTypeDescription="Een nieuw document maken." ma:contentTypeScope="" ma:versionID="e1e7bfb4db2c6a3ccf734600b34ffe3c">
  <xsd:schema xmlns:xsd="http://www.w3.org/2001/XMLSchema" xmlns:xs="http://www.w3.org/2001/XMLSchema" xmlns:p="http://schemas.microsoft.com/office/2006/metadata/properties" xmlns:ns2="3813c15c-3eb4-4097-b7aa-df1fe8f76fa0" xmlns:ns3="375cf78d-a4ec-4145-a7ad-b925cbd83392" targetNamespace="http://schemas.microsoft.com/office/2006/metadata/properties" ma:root="true" ma:fieldsID="2faef2dec7fa0c6e0836804d79edbf3a" ns2:_="" ns3:_="">
    <xsd:import namespace="3813c15c-3eb4-4097-b7aa-df1fe8f76fa0"/>
    <xsd:import namespace="375cf78d-a4ec-4145-a7ad-b925cbd83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3c15c-3eb4-4097-b7aa-df1fe8f76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f78d-a4ec-4145-a7ad-b925cbd83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630CA3-822C-4C0C-918C-BAB0A4810466}">
  <ds:schemaRefs>
    <ds:schemaRef ds:uri="375cf78d-a4ec-4145-a7ad-b925cbd83392"/>
    <ds:schemaRef ds:uri="3813c15c-3eb4-4097-b7aa-df1fe8f76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3147</TotalTime>
  <Words>1603</Words>
  <Application>Microsoft Office PowerPoint</Application>
  <PresentationFormat>Breedbeeld</PresentationFormat>
  <Paragraphs>376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Courier New</vt:lpstr>
      <vt:lpstr>Helvetica</vt:lpstr>
      <vt:lpstr>Helvetica Rounded</vt:lpstr>
      <vt:lpstr>Office Theme</vt:lpstr>
      <vt:lpstr>Een wereld van verschil</vt:lpstr>
      <vt:lpstr>Eenheden omrekenen</vt:lpstr>
      <vt:lpstr>Kilo, mega, giga, milli en micro</vt:lpstr>
      <vt:lpstr>Lengte, oppervlakte en inhoud</vt:lpstr>
      <vt:lpstr>Vergelijkingen en formules</vt:lpstr>
      <vt:lpstr>Eenvoudige vergelijkingen</vt:lpstr>
      <vt:lpstr>Getallenvoorbeeld</vt:lpstr>
      <vt:lpstr>OF: met de Balansmethode (?)</vt:lpstr>
      <vt:lpstr>Oefenopgaven</vt:lpstr>
      <vt:lpstr>Rekenen met verhoudingen</vt:lpstr>
      <vt:lpstr>Paella Catalana</vt:lpstr>
      <vt:lpstr>Paella Catalana: verhoudingstabel</vt:lpstr>
      <vt:lpstr>Voorbeeld 1 – Maaltijden bezorgen</vt:lpstr>
      <vt:lpstr>Voorbeeld 2 - Sportdag</vt:lpstr>
      <vt:lpstr>Voorbeeld 3 - Kubus</vt:lpstr>
      <vt:lpstr>Voorbeeld 4 - Koolstof</vt:lpstr>
      <vt:lpstr>Rekenen met procenten</vt:lpstr>
      <vt:lpstr>Procenten</vt:lpstr>
      <vt:lpstr>Berekeningen met procenten</vt:lpstr>
      <vt:lpstr>Berekeningen met procenten</vt:lpstr>
      <vt:lpstr>Berekeningen met procenten</vt:lpstr>
      <vt:lpstr>Berekeningen met procenten</vt:lpstr>
      <vt:lpstr>Voorbeeld 1 – Leerlingen</vt:lpstr>
      <vt:lpstr>Voorbeeld 2 – Benzine</vt:lpstr>
      <vt:lpstr>Voorbeeld 3 – Ledlamp</vt:lpstr>
      <vt:lpstr>Samengestelde rekenopgaven</vt:lpstr>
      <vt:lpstr>Appels kopen</vt:lpstr>
      <vt:lpstr>Voorbeeld 1 – Tankbeurt</vt:lpstr>
      <vt:lpstr>Voorbeeld 2 – Infuus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19</cp:revision>
  <dcterms:created xsi:type="dcterms:W3CDTF">2021-09-12T13:48:12Z</dcterms:created>
  <dcterms:modified xsi:type="dcterms:W3CDTF">2023-05-01T10:13:07Z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</Properties>
</file>